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28"/>
  </p:normalViewPr>
  <p:slideViewPr>
    <p:cSldViewPr snapToGrid="0" snapToObjects="1">
      <p:cViewPr>
        <p:scale>
          <a:sx n="95" d="100"/>
          <a:sy n="95" d="100"/>
        </p:scale>
        <p:origin x="1216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1083E-8A8A-AB42-8196-DC4952CDE43B}" type="datetimeFigureOut">
              <a:rPr lang="fr-FR" smtClean="0"/>
              <a:t>21/10/2021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88E43-B810-9B41-B976-471CD80416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1212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88E43-B810-9B41-B976-471CD80416F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1501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88E43-B810-9B41-B976-471CD80416FA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7720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88E43-B810-9B41-B976-471CD80416FA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73473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88E43-B810-9B41-B976-471CD80416FA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47551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88E43-B810-9B41-B976-471CD80416FA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75342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88E43-B810-9B41-B976-471CD80416FA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87654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88E43-B810-9B41-B976-471CD80416FA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0935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88E43-B810-9B41-B976-471CD80416F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5859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88E43-B810-9B41-B976-471CD80416F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6070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88E43-B810-9B41-B976-471CD80416F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3110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88E43-B810-9B41-B976-471CD80416F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7574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88E43-B810-9B41-B976-471CD80416F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2180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88E43-B810-9B41-B976-471CD80416F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7693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88E43-B810-9B41-B976-471CD80416FA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52732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88E43-B810-9B41-B976-471CD80416FA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4568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EB8F93-B650-CC47-94E3-3A0B575D2B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7CB7E2D-7F4D-F540-88BE-029CCB4376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0E68891-95D7-6B4B-90CC-8FD549991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7D09-0A65-104B-965F-3CBD33E6F627}" type="datetimeFigureOut">
              <a:rPr lang="fr-FR" smtClean="0"/>
              <a:t>21/10/2021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19FC4E-9106-8244-A7C9-0F3CB13E6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6C963D-B3A9-9445-900F-54FF378C8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086B-CED0-CB4F-BA96-023E7E7450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7607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8BF670-194A-7A4D-9A4E-CB089BB32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E441066-2837-2447-851B-597074DE7A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A878FD7-91CA-C540-842B-9A34779DF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7D09-0A65-104B-965F-3CBD33E6F627}" type="datetimeFigureOut">
              <a:rPr lang="fr-FR" smtClean="0"/>
              <a:t>21/10/2021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BB17CB-E4B0-4342-98E8-E8BD94995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2854B1-BEB3-BD42-9607-D1805791D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086B-CED0-CB4F-BA96-023E7E7450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9518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B7150A1-69E8-B54F-8977-65C891CDAB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F72594D-62DF-9449-B956-11710AE387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D07D6FF-2139-064A-8A2A-DA03857BE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7D09-0A65-104B-965F-3CBD33E6F627}" type="datetimeFigureOut">
              <a:rPr lang="fr-FR" smtClean="0"/>
              <a:t>21/10/2021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8B2107-CDF2-6C4E-AA2B-93CEE91A1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F3F4BB-3F50-BF4F-897C-B2D1A83D3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086B-CED0-CB4F-BA96-023E7E7450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0230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7A1368-B4DD-1A43-9137-9CEC9C3CF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3F4671-EF6F-0544-A553-A17C6AFC3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AF06D-F578-7F4A-8185-4896BC231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7D09-0A65-104B-965F-3CBD33E6F627}" type="datetimeFigureOut">
              <a:rPr lang="fr-FR" smtClean="0"/>
              <a:t>21/10/2021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0E6766-3291-784A-A5B7-D50FB613D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73584F-9B3D-8E45-BC48-65CF03F6F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086B-CED0-CB4F-BA96-023E7E7450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804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37428A-9B5E-084A-8E8D-994E32442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BB1E3E9-0906-754F-834A-CB7551FFE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485D5B1-83F7-1641-AB2F-4382C96B8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7D09-0A65-104B-965F-3CBD33E6F627}" type="datetimeFigureOut">
              <a:rPr lang="fr-FR" smtClean="0"/>
              <a:t>21/10/2021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DCFDF2-33C1-ED49-B643-C6F0BB95F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EA31A5-58A0-634E-A2C9-BEB8BE07A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086B-CED0-CB4F-BA96-023E7E7450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0955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87C42B-054A-A447-9482-60E848CDD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4B01BC6-10F0-4041-AB28-24D19C80FC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A25621E-E8F6-7E4D-8927-2D6AE4B24A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08F4592-B719-474B-B614-6D03F745A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7D09-0A65-104B-965F-3CBD33E6F627}" type="datetimeFigureOut">
              <a:rPr lang="fr-FR" smtClean="0"/>
              <a:t>21/10/2021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1269DC5-1B95-354E-BB9D-0F095F597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6F1C747-09DF-7846-80D4-8F44E37EA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086B-CED0-CB4F-BA96-023E7E7450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2411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2A9E69-8A75-9A4D-B691-95F5C6A15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C5F5F1B-1CF9-A743-B5C9-C0A0EE481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BBB5E55-84CE-6C46-99D8-C87FF031D1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AC8F2B2-FBB4-1642-8675-FEB9A5499B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CAB6DDC-D09B-C342-AD9A-CC914503ED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062A973-B9B4-8940-AC57-27F20FB80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7D09-0A65-104B-965F-3CBD33E6F627}" type="datetimeFigureOut">
              <a:rPr lang="fr-FR" smtClean="0"/>
              <a:t>21/10/2021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1E0D90D-0975-2246-A28A-30A73E3D3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8F67F63-D0E7-6C4A-8F04-CA053B2CA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086B-CED0-CB4F-BA96-023E7E7450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2579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B1B655-8427-4646-9C10-AE7FFC3FC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936ABA7-3FBD-3B48-96B0-BAC7C0B3D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7D09-0A65-104B-965F-3CBD33E6F627}" type="datetimeFigureOut">
              <a:rPr lang="fr-FR" smtClean="0"/>
              <a:t>21/10/2021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80E59AA-DF13-F740-9A01-4AF1460C2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CD263A9-222F-A24F-9579-F86D5D9AE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086B-CED0-CB4F-BA96-023E7E7450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9094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80110DD-58A8-0343-BD98-46EB1D5C9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7D09-0A65-104B-965F-3CBD33E6F627}" type="datetimeFigureOut">
              <a:rPr lang="fr-FR" smtClean="0"/>
              <a:t>21/10/2021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3C690C1-DDF1-374E-A851-D3D9B6223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B493CAF-0BC4-2948-9DDF-5CA063ADE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086B-CED0-CB4F-BA96-023E7E7450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9782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170639-D7DA-9C45-9334-09D84A0B3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B507C8-E440-474D-9A2B-91FDA1DF1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8EE883D-F7CB-CE40-8BD6-AA2EBAC4A4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4D3D969-5A80-6149-B25B-66125DEA2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7D09-0A65-104B-965F-3CBD33E6F627}" type="datetimeFigureOut">
              <a:rPr lang="fr-FR" smtClean="0"/>
              <a:t>21/10/2021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21F7251-086B-034B-B007-14FB80EB8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0DEC84C-4827-C846-9999-605CDAFDF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086B-CED0-CB4F-BA96-023E7E7450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6468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6631AA-2301-C941-BD7E-2079A17E9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EDBB7C9-D4FA-4442-9C8F-2161146AD8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FE1EFCF-12A7-A542-8459-45F924328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6102B99-F27D-7F48-A4C8-F4915D3B8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7D09-0A65-104B-965F-3CBD33E6F627}" type="datetimeFigureOut">
              <a:rPr lang="fr-FR" smtClean="0"/>
              <a:t>21/10/2021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EE9E752-359C-8442-A3FF-4E323076D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0DEC1DF-4361-A44A-80F3-F684A2A01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086B-CED0-CB4F-BA96-023E7E7450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3890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808E5C1-9A8F-E14C-BBAA-46F181174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D1F4B2B-A8D7-FD4D-94B4-B0CA8E48C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E90358D-D210-1A47-8704-6DAEC73D90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B7D09-0A65-104B-965F-3CBD33E6F627}" type="datetimeFigureOut">
              <a:rPr lang="fr-FR" smtClean="0"/>
              <a:t>21/10/2021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CE4C297-519E-D446-B41F-C531387F40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636373-AE90-CF4E-82FE-399BD68BCA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B086B-CED0-CB4F-BA96-023E7E7450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969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DFA04B8F-1702-9349-BDF4-D76F0C45E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5745"/>
            <a:ext cx="5060003" cy="2000767"/>
          </a:xfrm>
          <a:prstGeom prst="rect">
            <a:avLst/>
          </a:prstGeom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BAE5FFBE-4B86-5048-9421-144C36D9AC25}"/>
              </a:ext>
            </a:extLst>
          </p:cNvPr>
          <p:cNvSpPr/>
          <p:nvPr/>
        </p:nvSpPr>
        <p:spPr>
          <a:xfrm>
            <a:off x="303014" y="2160926"/>
            <a:ext cx="2800572" cy="4550483"/>
          </a:xfrm>
          <a:prstGeom prst="roundRect">
            <a:avLst/>
          </a:prstGeom>
          <a:blipFill dpi="0" rotWithShape="1">
            <a:blip r:embed="rId4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3802" r="-112037"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E35B49A2-CEB0-514A-825D-7220C29BBF1A}"/>
              </a:ext>
            </a:extLst>
          </p:cNvPr>
          <p:cNvSpPr/>
          <p:nvPr/>
        </p:nvSpPr>
        <p:spPr>
          <a:xfrm>
            <a:off x="3272116" y="2160926"/>
            <a:ext cx="2800572" cy="4550483"/>
          </a:xfrm>
          <a:prstGeom prst="roundRect">
            <a:avLst/>
          </a:prstGeom>
          <a:blipFill dpi="0" rotWithShape="1">
            <a:blip r:embed="rId4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3802" r="-112037"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E0D6B0B1-F98B-2244-81B6-8CA1C0F7764F}"/>
              </a:ext>
            </a:extLst>
          </p:cNvPr>
          <p:cNvSpPr/>
          <p:nvPr/>
        </p:nvSpPr>
        <p:spPr>
          <a:xfrm>
            <a:off x="6230470" y="2160926"/>
            <a:ext cx="2800572" cy="4550483"/>
          </a:xfrm>
          <a:prstGeom prst="roundRect">
            <a:avLst/>
          </a:prstGeom>
          <a:blipFill dpi="0" rotWithShape="1">
            <a:blip r:embed="rId4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3802" r="-112037"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B58BFCB5-8FCE-2A4B-80CA-B777AFDE9C63}"/>
              </a:ext>
            </a:extLst>
          </p:cNvPr>
          <p:cNvSpPr/>
          <p:nvPr/>
        </p:nvSpPr>
        <p:spPr>
          <a:xfrm>
            <a:off x="9188824" y="2160926"/>
            <a:ext cx="2800572" cy="4550483"/>
          </a:xfrm>
          <a:prstGeom prst="roundRect">
            <a:avLst/>
          </a:prstGeom>
          <a:blipFill dpi="0" rotWithShape="1">
            <a:blip r:embed="rId4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3802" r="-112037"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60349242-8DE2-0548-B4BD-94D460A7DB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5687" y="1520843"/>
            <a:ext cx="1358390" cy="1343785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88BED980-A3A2-6C48-963C-51B737F6A1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2402" y="1520845"/>
            <a:ext cx="1294073" cy="1280159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25646643-E836-0D44-9CB9-FB4539D562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2999" y="1520844"/>
            <a:ext cx="1294073" cy="1280159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762B6679-4968-DE44-9AC6-5F55546243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95323" y="1520843"/>
            <a:ext cx="1294073" cy="1280159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E4E1617B-AD74-7F4D-B630-701D72C8D7F5}"/>
              </a:ext>
            </a:extLst>
          </p:cNvPr>
          <p:cNvSpPr txBox="1"/>
          <p:nvPr/>
        </p:nvSpPr>
        <p:spPr>
          <a:xfrm>
            <a:off x="1857067" y="2003928"/>
            <a:ext cx="1303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8</a:t>
            </a:r>
          </a:p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NOVEMBRE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3FC4B8CB-25F6-2B44-97BF-D756342BED4F}"/>
              </a:ext>
            </a:extLst>
          </p:cNvPr>
          <p:cNvSpPr txBox="1"/>
          <p:nvPr/>
        </p:nvSpPr>
        <p:spPr>
          <a:xfrm>
            <a:off x="4711500" y="2003927"/>
            <a:ext cx="1303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9</a:t>
            </a:r>
          </a:p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NOVEMBRE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D740F09B-4CAE-4749-B7EE-DE2B47AD6422}"/>
              </a:ext>
            </a:extLst>
          </p:cNvPr>
          <p:cNvSpPr txBox="1"/>
          <p:nvPr/>
        </p:nvSpPr>
        <p:spPr>
          <a:xfrm>
            <a:off x="7678786" y="2003926"/>
            <a:ext cx="1303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11</a:t>
            </a:r>
          </a:p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NOVEMBRE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4D6F1188-18BC-184B-80AC-3E8F9F0CDB5B}"/>
              </a:ext>
            </a:extLst>
          </p:cNvPr>
          <p:cNvSpPr txBox="1"/>
          <p:nvPr/>
        </p:nvSpPr>
        <p:spPr>
          <a:xfrm>
            <a:off x="10719925" y="1980331"/>
            <a:ext cx="1303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12</a:t>
            </a:r>
          </a:p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NOVEMBRE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D9E8759-6657-6147-91A9-46687BBCB436}"/>
              </a:ext>
            </a:extLst>
          </p:cNvPr>
          <p:cNvSpPr/>
          <p:nvPr/>
        </p:nvSpPr>
        <p:spPr>
          <a:xfrm>
            <a:off x="2014070" y="1781422"/>
            <a:ext cx="983898" cy="275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Better Together Demo" pitchFamily="2" charset="0"/>
                <a:ea typeface="Amber Shaie" panose="02000603000000000000" pitchFamily="2" charset="0"/>
              </a:rPr>
              <a:t>Lundi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E410A69-8439-8748-B6FF-E8BC3F1FCE79}"/>
              </a:ext>
            </a:extLst>
          </p:cNvPr>
          <p:cNvSpPr/>
          <p:nvPr/>
        </p:nvSpPr>
        <p:spPr>
          <a:xfrm>
            <a:off x="4680973" y="1755655"/>
            <a:ext cx="1237394" cy="275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Better Together Demo" pitchFamily="2" charset="0"/>
                <a:ea typeface="Amber Shaie" panose="02000603000000000000" pitchFamily="2" charset="0"/>
              </a:rPr>
              <a:t>Mardi</a:t>
            </a:r>
            <a:endParaRPr lang="fr-FR" dirty="0">
              <a:solidFill>
                <a:schemeClr val="tx1"/>
              </a:solidFill>
              <a:latin typeface="Better Together Demo" pitchFamily="2" charset="0"/>
              <a:ea typeface="Amber Shaie" panose="02000603000000000000" pitchFamily="2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D1203C7-CC4A-C54B-AC08-0D359F9639F9}"/>
              </a:ext>
            </a:extLst>
          </p:cNvPr>
          <p:cNvSpPr/>
          <p:nvPr/>
        </p:nvSpPr>
        <p:spPr>
          <a:xfrm>
            <a:off x="7846091" y="1752721"/>
            <a:ext cx="983898" cy="275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Better Together Demo" pitchFamily="2" charset="0"/>
                <a:ea typeface="Amber Shaie" panose="02000603000000000000" pitchFamily="2" charset="0"/>
              </a:rPr>
              <a:t>Jeudi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16EFCCA-2C67-B549-B935-384A08D69112}"/>
              </a:ext>
            </a:extLst>
          </p:cNvPr>
          <p:cNvSpPr/>
          <p:nvPr/>
        </p:nvSpPr>
        <p:spPr>
          <a:xfrm>
            <a:off x="10406042" y="1781421"/>
            <a:ext cx="1920428" cy="275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Better Together Demo" pitchFamily="2" charset="0"/>
                <a:ea typeface="Amber Shaie" panose="02000603000000000000" pitchFamily="2" charset="0"/>
              </a:rPr>
              <a:t>Vendredi</a:t>
            </a:r>
          </a:p>
        </p:txBody>
      </p:sp>
      <p:pic>
        <p:nvPicPr>
          <p:cNvPr id="48" name="Image 47">
            <a:extLst>
              <a:ext uri="{FF2B5EF4-FFF2-40B4-BE49-F238E27FC236}">
                <a16:creationId xmlns:a16="http://schemas.microsoft.com/office/drawing/2014/main" id="{B8F189A8-8798-EB45-9A73-C56C1265BC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04477">
            <a:off x="9153061" y="158853"/>
            <a:ext cx="2076358" cy="1844515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9D1B42DD-D2A2-414A-9733-2FF06382D8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032593">
            <a:off x="7880222" y="46399"/>
            <a:ext cx="1769206" cy="1571659"/>
          </a:xfrm>
          <a:prstGeom prst="rect">
            <a:avLst/>
          </a:prstGeom>
        </p:spPr>
      </p:pic>
      <p:sp>
        <p:nvSpPr>
          <p:cNvPr id="50" name="ZoneTexte 49">
            <a:extLst>
              <a:ext uri="{FF2B5EF4-FFF2-40B4-BE49-F238E27FC236}">
                <a16:creationId xmlns:a16="http://schemas.microsoft.com/office/drawing/2014/main" id="{BA516467-0FDE-CC4C-88E7-75787C2A1EC8}"/>
              </a:ext>
            </a:extLst>
          </p:cNvPr>
          <p:cNvSpPr txBox="1"/>
          <p:nvPr/>
        </p:nvSpPr>
        <p:spPr>
          <a:xfrm rot="1079976">
            <a:off x="9395340" y="764230"/>
            <a:ext cx="1479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Nothing Special" panose="02000203000000000000" pitchFamily="2" charset="0"/>
              </a:rPr>
              <a:t>VENDREDI : TENUE POUR L’EPS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53DFCA9F-0DA9-4F47-9366-AAA925824EB6}"/>
              </a:ext>
            </a:extLst>
          </p:cNvPr>
          <p:cNvSpPr txBox="1"/>
          <p:nvPr/>
        </p:nvSpPr>
        <p:spPr>
          <a:xfrm rot="21039199">
            <a:off x="8032281" y="420857"/>
            <a:ext cx="1275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Nothing Special" panose="02000203000000000000" pitchFamily="2" charset="0"/>
              </a:rPr>
              <a:t>JEUDI : FERIE</a:t>
            </a:r>
          </a:p>
        </p:txBody>
      </p:sp>
    </p:spTree>
    <p:extLst>
      <p:ext uri="{BB962C8B-B14F-4D97-AF65-F5344CB8AC3E}">
        <p14:creationId xmlns:p14="http://schemas.microsoft.com/office/powerpoint/2010/main" val="1841337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 36">
            <a:extLst>
              <a:ext uri="{FF2B5EF4-FFF2-40B4-BE49-F238E27FC236}">
                <a16:creationId xmlns:a16="http://schemas.microsoft.com/office/drawing/2014/main" id="{6B7F8015-6235-344A-AB7D-59D6B7496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79405">
            <a:off x="7942714" y="82066"/>
            <a:ext cx="1676882" cy="148964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7766F10-4F49-BA41-B865-C17618674C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08735">
            <a:off x="8924914" y="197193"/>
            <a:ext cx="2109035" cy="1873543"/>
          </a:xfrm>
          <a:prstGeom prst="rect">
            <a:avLst/>
          </a:prstGeom>
        </p:spPr>
      </p:pic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B58BFCB5-8FCE-2A4B-80CA-B777AFDE9C63}"/>
              </a:ext>
            </a:extLst>
          </p:cNvPr>
          <p:cNvSpPr/>
          <p:nvPr/>
        </p:nvSpPr>
        <p:spPr>
          <a:xfrm>
            <a:off x="9188824" y="2160926"/>
            <a:ext cx="2800572" cy="455048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E0D6B0B1-F98B-2244-81B6-8CA1C0F7764F}"/>
              </a:ext>
            </a:extLst>
          </p:cNvPr>
          <p:cNvSpPr/>
          <p:nvPr/>
        </p:nvSpPr>
        <p:spPr>
          <a:xfrm>
            <a:off x="6230470" y="2160926"/>
            <a:ext cx="2800572" cy="455048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E35B49A2-CEB0-514A-825D-7220C29BBF1A}"/>
              </a:ext>
            </a:extLst>
          </p:cNvPr>
          <p:cNvSpPr/>
          <p:nvPr/>
        </p:nvSpPr>
        <p:spPr>
          <a:xfrm>
            <a:off x="3272116" y="2160926"/>
            <a:ext cx="2800572" cy="455048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5F3395A8-E45D-274C-95C3-73C02E137D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1771" y="1522664"/>
            <a:ext cx="1394729" cy="1379732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DC784CF6-93E2-C642-A239-C41566752D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8561" y="1522664"/>
            <a:ext cx="1394729" cy="1379732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75D86450-EA00-5346-BD1D-CCC26A85E8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6426" y="1522664"/>
            <a:ext cx="1394729" cy="1379732"/>
          </a:xfrm>
          <a:prstGeom prst="rect">
            <a:avLst/>
          </a:prstGeom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BAE5FFBE-4B86-5048-9421-144C36D9AC25}"/>
              </a:ext>
            </a:extLst>
          </p:cNvPr>
          <p:cNvSpPr/>
          <p:nvPr/>
        </p:nvSpPr>
        <p:spPr>
          <a:xfrm>
            <a:off x="303014" y="2160926"/>
            <a:ext cx="2800572" cy="455048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6B9976A-BE78-084D-B410-F7AEAFED98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367" y="1522664"/>
            <a:ext cx="1394729" cy="1379732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E4E1617B-AD74-7F4D-B630-701D72C8D7F5}"/>
              </a:ext>
            </a:extLst>
          </p:cNvPr>
          <p:cNvSpPr txBox="1"/>
          <p:nvPr/>
        </p:nvSpPr>
        <p:spPr>
          <a:xfrm>
            <a:off x="1961857" y="2021222"/>
            <a:ext cx="1103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8</a:t>
            </a:r>
          </a:p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NOVEMBRE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3FC4B8CB-25F6-2B44-97BF-D756342BED4F}"/>
              </a:ext>
            </a:extLst>
          </p:cNvPr>
          <p:cNvSpPr txBox="1"/>
          <p:nvPr/>
        </p:nvSpPr>
        <p:spPr>
          <a:xfrm>
            <a:off x="4692005" y="1998039"/>
            <a:ext cx="1303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9</a:t>
            </a:r>
          </a:p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NOVEMBRE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D740F09B-4CAE-4749-B7EE-DE2B47AD6422}"/>
              </a:ext>
            </a:extLst>
          </p:cNvPr>
          <p:cNvSpPr txBox="1"/>
          <p:nvPr/>
        </p:nvSpPr>
        <p:spPr>
          <a:xfrm>
            <a:off x="7709168" y="2023746"/>
            <a:ext cx="1303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11</a:t>
            </a:r>
          </a:p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NOVEMBRE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4D6F1188-18BC-184B-80AC-3E8F9F0CDB5B}"/>
              </a:ext>
            </a:extLst>
          </p:cNvPr>
          <p:cNvSpPr txBox="1"/>
          <p:nvPr/>
        </p:nvSpPr>
        <p:spPr>
          <a:xfrm>
            <a:off x="10714753" y="2032518"/>
            <a:ext cx="1303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12</a:t>
            </a:r>
          </a:p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NOVEMBRE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D9E8759-6657-6147-91A9-46687BBCB436}"/>
              </a:ext>
            </a:extLst>
          </p:cNvPr>
          <p:cNvSpPr/>
          <p:nvPr/>
        </p:nvSpPr>
        <p:spPr>
          <a:xfrm>
            <a:off x="2014070" y="1781422"/>
            <a:ext cx="983898" cy="275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Better Together Demo" pitchFamily="2" charset="0"/>
                <a:ea typeface="Amber Shaie" panose="02000603000000000000" pitchFamily="2" charset="0"/>
              </a:rPr>
              <a:t>Lundi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E410A69-8439-8748-B6FF-E8BC3F1FCE79}"/>
              </a:ext>
            </a:extLst>
          </p:cNvPr>
          <p:cNvSpPr/>
          <p:nvPr/>
        </p:nvSpPr>
        <p:spPr>
          <a:xfrm>
            <a:off x="4680973" y="1755655"/>
            <a:ext cx="1237394" cy="275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Better Together Demo" pitchFamily="2" charset="0"/>
                <a:ea typeface="Amber Shaie" panose="02000603000000000000" pitchFamily="2" charset="0"/>
              </a:rPr>
              <a:t>Mardi</a:t>
            </a:r>
            <a:endParaRPr lang="fr-FR" dirty="0">
              <a:solidFill>
                <a:schemeClr val="tx1"/>
              </a:solidFill>
              <a:latin typeface="Better Together Demo" pitchFamily="2" charset="0"/>
              <a:ea typeface="Amber Shaie" panose="02000603000000000000" pitchFamily="2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D1203C7-CC4A-C54B-AC08-0D359F9639F9}"/>
              </a:ext>
            </a:extLst>
          </p:cNvPr>
          <p:cNvSpPr/>
          <p:nvPr/>
        </p:nvSpPr>
        <p:spPr>
          <a:xfrm>
            <a:off x="7846091" y="1752721"/>
            <a:ext cx="983898" cy="275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Better Together Demo" pitchFamily="2" charset="0"/>
                <a:ea typeface="Amber Shaie" panose="02000603000000000000" pitchFamily="2" charset="0"/>
              </a:rPr>
              <a:t>Jeudi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16EFCCA-2C67-B549-B935-384A08D69112}"/>
              </a:ext>
            </a:extLst>
          </p:cNvPr>
          <p:cNvSpPr/>
          <p:nvPr/>
        </p:nvSpPr>
        <p:spPr>
          <a:xfrm>
            <a:off x="10406042" y="1781421"/>
            <a:ext cx="1920428" cy="275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Better Together Demo" pitchFamily="2" charset="0"/>
                <a:ea typeface="Amber Shaie" panose="02000603000000000000" pitchFamily="2" charset="0"/>
              </a:rPr>
              <a:t>Vendredi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BA516467-0FDE-CC4C-88E7-75787C2A1EC8}"/>
              </a:ext>
            </a:extLst>
          </p:cNvPr>
          <p:cNvSpPr txBox="1"/>
          <p:nvPr/>
        </p:nvSpPr>
        <p:spPr>
          <a:xfrm rot="1443583">
            <a:off x="9182567" y="787947"/>
            <a:ext cx="1479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Nothing Special" panose="02000203000000000000" pitchFamily="2" charset="0"/>
              </a:rPr>
              <a:t>VENDREDI : TENUE POUR L’EPS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53DFCA9F-0DA9-4F47-9366-AAA925824EB6}"/>
              </a:ext>
            </a:extLst>
          </p:cNvPr>
          <p:cNvSpPr txBox="1"/>
          <p:nvPr/>
        </p:nvSpPr>
        <p:spPr>
          <a:xfrm rot="20762630">
            <a:off x="8143296" y="673883"/>
            <a:ext cx="1275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Nothing Special" panose="02000203000000000000" pitchFamily="2" charset="0"/>
              </a:rPr>
              <a:t>JEUDI : FERIE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05DD544-0992-B245-9B17-ACE32006A7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3049" y="-585025"/>
            <a:ext cx="6738628" cy="266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030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099483AF-3E30-E840-8619-B83CE5D3B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22584">
            <a:off x="7951936" y="98182"/>
            <a:ext cx="1550293" cy="137719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AF770F3-6E91-C34D-817E-BA6BFBA555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81749">
            <a:off x="8901620" y="145244"/>
            <a:ext cx="2114924" cy="1878774"/>
          </a:xfrm>
          <a:prstGeom prst="rect">
            <a:avLst/>
          </a:prstGeom>
        </p:spPr>
      </p:pic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B58BFCB5-8FCE-2A4B-80CA-B777AFDE9C63}"/>
              </a:ext>
            </a:extLst>
          </p:cNvPr>
          <p:cNvSpPr/>
          <p:nvPr/>
        </p:nvSpPr>
        <p:spPr>
          <a:xfrm>
            <a:off x="9188824" y="2160926"/>
            <a:ext cx="2800572" cy="4550483"/>
          </a:xfrm>
          <a:prstGeom prst="roundRect">
            <a:avLst/>
          </a:prstGeom>
          <a:blipFill dpi="0" rotWithShape="1">
            <a:blip r:embed="rId4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3802" r="-112037"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4A03CC15-DA55-2440-AAF0-6295C95DEB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57625" y="1479707"/>
            <a:ext cx="1377247" cy="1362438"/>
          </a:xfrm>
          <a:prstGeom prst="rect">
            <a:avLst/>
          </a:prstGeom>
        </p:spPr>
      </p:pic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E0D6B0B1-F98B-2244-81B6-8CA1C0F7764F}"/>
              </a:ext>
            </a:extLst>
          </p:cNvPr>
          <p:cNvSpPr/>
          <p:nvPr/>
        </p:nvSpPr>
        <p:spPr>
          <a:xfrm>
            <a:off x="6230470" y="2160926"/>
            <a:ext cx="2800572" cy="4550483"/>
          </a:xfrm>
          <a:prstGeom prst="roundRect">
            <a:avLst/>
          </a:prstGeom>
          <a:blipFill dpi="0" rotWithShape="1">
            <a:blip r:embed="rId4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3802" r="-112037"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937C4540-7363-994C-A88F-0EDBAC5365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3237" y="1479707"/>
            <a:ext cx="1377247" cy="1362438"/>
          </a:xfrm>
          <a:prstGeom prst="rect">
            <a:avLst/>
          </a:prstGeom>
        </p:spPr>
      </p:pic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E35B49A2-CEB0-514A-825D-7220C29BBF1A}"/>
              </a:ext>
            </a:extLst>
          </p:cNvPr>
          <p:cNvSpPr/>
          <p:nvPr/>
        </p:nvSpPr>
        <p:spPr>
          <a:xfrm>
            <a:off x="3272116" y="2160926"/>
            <a:ext cx="2800572" cy="4550483"/>
          </a:xfrm>
          <a:prstGeom prst="roundRect">
            <a:avLst/>
          </a:prstGeom>
          <a:blipFill dpi="0" rotWithShape="1">
            <a:blip r:embed="rId4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3802" r="-112037"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A6EC0539-2585-7C48-8134-01D9DA8164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6776" y="1479707"/>
            <a:ext cx="1377247" cy="1362438"/>
          </a:xfrm>
          <a:prstGeom prst="rect">
            <a:avLst/>
          </a:prstGeom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BAE5FFBE-4B86-5048-9421-144C36D9AC25}"/>
              </a:ext>
            </a:extLst>
          </p:cNvPr>
          <p:cNvSpPr/>
          <p:nvPr/>
        </p:nvSpPr>
        <p:spPr>
          <a:xfrm>
            <a:off x="303014" y="2160926"/>
            <a:ext cx="2800572" cy="4550483"/>
          </a:xfrm>
          <a:prstGeom prst="roundRect">
            <a:avLst/>
          </a:prstGeom>
          <a:blipFill dpi="0" rotWithShape="1">
            <a:blip r:embed="rId4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3802" r="-112037"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29D2290-E5F1-6640-858F-29DC7B3162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5230" y="1531311"/>
            <a:ext cx="1377247" cy="1362438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E4E1617B-AD74-7F4D-B630-701D72C8D7F5}"/>
              </a:ext>
            </a:extLst>
          </p:cNvPr>
          <p:cNvSpPr txBox="1"/>
          <p:nvPr/>
        </p:nvSpPr>
        <p:spPr>
          <a:xfrm>
            <a:off x="1961857" y="2021222"/>
            <a:ext cx="1103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8</a:t>
            </a:r>
          </a:p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NOVEMBRE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3FC4B8CB-25F6-2B44-97BF-D756342BED4F}"/>
              </a:ext>
            </a:extLst>
          </p:cNvPr>
          <p:cNvSpPr txBox="1"/>
          <p:nvPr/>
        </p:nvSpPr>
        <p:spPr>
          <a:xfrm>
            <a:off x="4692005" y="1998039"/>
            <a:ext cx="1303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9</a:t>
            </a:r>
          </a:p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NOVEMBRE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D740F09B-4CAE-4749-B7EE-DE2B47AD6422}"/>
              </a:ext>
            </a:extLst>
          </p:cNvPr>
          <p:cNvSpPr txBox="1"/>
          <p:nvPr/>
        </p:nvSpPr>
        <p:spPr>
          <a:xfrm>
            <a:off x="7709168" y="2023746"/>
            <a:ext cx="1303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11</a:t>
            </a:r>
          </a:p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NOVEMBRE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4D6F1188-18BC-184B-80AC-3E8F9F0CDB5B}"/>
              </a:ext>
            </a:extLst>
          </p:cNvPr>
          <p:cNvSpPr txBox="1"/>
          <p:nvPr/>
        </p:nvSpPr>
        <p:spPr>
          <a:xfrm>
            <a:off x="10714753" y="2032518"/>
            <a:ext cx="1303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12</a:t>
            </a:r>
          </a:p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NOVEMBRE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D9E8759-6657-6147-91A9-46687BBCB436}"/>
              </a:ext>
            </a:extLst>
          </p:cNvPr>
          <p:cNvSpPr/>
          <p:nvPr/>
        </p:nvSpPr>
        <p:spPr>
          <a:xfrm>
            <a:off x="2014070" y="1781422"/>
            <a:ext cx="983898" cy="275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Better Together Demo" pitchFamily="2" charset="0"/>
                <a:ea typeface="Amber Shaie" panose="02000603000000000000" pitchFamily="2" charset="0"/>
              </a:rPr>
              <a:t>Lundi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E410A69-8439-8748-B6FF-E8BC3F1FCE79}"/>
              </a:ext>
            </a:extLst>
          </p:cNvPr>
          <p:cNvSpPr/>
          <p:nvPr/>
        </p:nvSpPr>
        <p:spPr>
          <a:xfrm>
            <a:off x="4680973" y="1755655"/>
            <a:ext cx="1237394" cy="275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Better Together Demo" pitchFamily="2" charset="0"/>
                <a:ea typeface="Amber Shaie" panose="02000603000000000000" pitchFamily="2" charset="0"/>
              </a:rPr>
              <a:t>Mardi</a:t>
            </a:r>
            <a:endParaRPr lang="fr-FR" dirty="0">
              <a:solidFill>
                <a:schemeClr val="tx1"/>
              </a:solidFill>
              <a:latin typeface="Better Together Demo" pitchFamily="2" charset="0"/>
              <a:ea typeface="Amber Shaie" panose="02000603000000000000" pitchFamily="2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D1203C7-CC4A-C54B-AC08-0D359F9639F9}"/>
              </a:ext>
            </a:extLst>
          </p:cNvPr>
          <p:cNvSpPr/>
          <p:nvPr/>
        </p:nvSpPr>
        <p:spPr>
          <a:xfrm>
            <a:off x="7846091" y="1752721"/>
            <a:ext cx="983898" cy="275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Better Together Demo" pitchFamily="2" charset="0"/>
                <a:ea typeface="Amber Shaie" panose="02000603000000000000" pitchFamily="2" charset="0"/>
              </a:rPr>
              <a:t>Jeudi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16EFCCA-2C67-B549-B935-384A08D69112}"/>
              </a:ext>
            </a:extLst>
          </p:cNvPr>
          <p:cNvSpPr/>
          <p:nvPr/>
        </p:nvSpPr>
        <p:spPr>
          <a:xfrm>
            <a:off x="10406042" y="1781421"/>
            <a:ext cx="1920428" cy="275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Better Together Demo" pitchFamily="2" charset="0"/>
                <a:ea typeface="Amber Shaie" panose="02000603000000000000" pitchFamily="2" charset="0"/>
              </a:rPr>
              <a:t>Vendredi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BA516467-0FDE-CC4C-88E7-75787C2A1EC8}"/>
              </a:ext>
            </a:extLst>
          </p:cNvPr>
          <p:cNvSpPr txBox="1"/>
          <p:nvPr/>
        </p:nvSpPr>
        <p:spPr>
          <a:xfrm rot="1443583">
            <a:off x="9182567" y="787947"/>
            <a:ext cx="1479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Nothing Special" panose="02000203000000000000" pitchFamily="2" charset="0"/>
              </a:rPr>
              <a:t>VENDREDI : TENUE POUR L’EPS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53DFCA9F-0DA9-4F47-9366-AAA925824EB6}"/>
              </a:ext>
            </a:extLst>
          </p:cNvPr>
          <p:cNvSpPr txBox="1"/>
          <p:nvPr/>
        </p:nvSpPr>
        <p:spPr>
          <a:xfrm rot="20762630">
            <a:off x="8078342" y="624093"/>
            <a:ext cx="1275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Nothing Special" panose="02000203000000000000" pitchFamily="2" charset="0"/>
              </a:rPr>
              <a:t>JEUDI : FERIE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BC87E6DF-DFB9-5545-AEDB-914658935E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63" y="-497069"/>
            <a:ext cx="6527123" cy="258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230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099483AF-3E30-E840-8619-B83CE5D3B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22584">
            <a:off x="7951936" y="98182"/>
            <a:ext cx="1550293" cy="137719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AF770F3-6E91-C34D-817E-BA6BFBA555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81749">
            <a:off x="8901620" y="145244"/>
            <a:ext cx="2114924" cy="1878774"/>
          </a:xfrm>
          <a:prstGeom prst="rect">
            <a:avLst/>
          </a:prstGeom>
        </p:spPr>
      </p:pic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B58BFCB5-8FCE-2A4B-80CA-B777AFDE9C63}"/>
              </a:ext>
            </a:extLst>
          </p:cNvPr>
          <p:cNvSpPr/>
          <p:nvPr/>
        </p:nvSpPr>
        <p:spPr>
          <a:xfrm>
            <a:off x="9188824" y="2160926"/>
            <a:ext cx="2800572" cy="455048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4A03CC15-DA55-2440-AAF0-6295C95DE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7625" y="1479707"/>
            <a:ext cx="1377247" cy="1362438"/>
          </a:xfrm>
          <a:prstGeom prst="rect">
            <a:avLst/>
          </a:prstGeom>
        </p:spPr>
      </p:pic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E0D6B0B1-F98B-2244-81B6-8CA1C0F7764F}"/>
              </a:ext>
            </a:extLst>
          </p:cNvPr>
          <p:cNvSpPr/>
          <p:nvPr/>
        </p:nvSpPr>
        <p:spPr>
          <a:xfrm>
            <a:off x="6230470" y="2160926"/>
            <a:ext cx="2800572" cy="455048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937C4540-7363-994C-A88F-0EDBAC5365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3237" y="1479707"/>
            <a:ext cx="1377247" cy="1362438"/>
          </a:xfrm>
          <a:prstGeom prst="rect">
            <a:avLst/>
          </a:prstGeom>
        </p:spPr>
      </p:pic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E35B49A2-CEB0-514A-825D-7220C29BBF1A}"/>
              </a:ext>
            </a:extLst>
          </p:cNvPr>
          <p:cNvSpPr/>
          <p:nvPr/>
        </p:nvSpPr>
        <p:spPr>
          <a:xfrm>
            <a:off x="3272116" y="2160926"/>
            <a:ext cx="2800572" cy="455048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A6EC0539-2585-7C48-8134-01D9DA8164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6776" y="1479707"/>
            <a:ext cx="1377247" cy="1362438"/>
          </a:xfrm>
          <a:prstGeom prst="rect">
            <a:avLst/>
          </a:prstGeom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BAE5FFBE-4B86-5048-9421-144C36D9AC25}"/>
              </a:ext>
            </a:extLst>
          </p:cNvPr>
          <p:cNvSpPr/>
          <p:nvPr/>
        </p:nvSpPr>
        <p:spPr>
          <a:xfrm>
            <a:off x="303014" y="2160926"/>
            <a:ext cx="2800572" cy="455048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29D2290-E5F1-6640-858F-29DC7B3162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5230" y="1531311"/>
            <a:ext cx="1377247" cy="1362438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E4E1617B-AD74-7F4D-B630-701D72C8D7F5}"/>
              </a:ext>
            </a:extLst>
          </p:cNvPr>
          <p:cNvSpPr txBox="1"/>
          <p:nvPr/>
        </p:nvSpPr>
        <p:spPr>
          <a:xfrm>
            <a:off x="1961857" y="2021222"/>
            <a:ext cx="1103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8</a:t>
            </a:r>
          </a:p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NOVEMBRE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3FC4B8CB-25F6-2B44-97BF-D756342BED4F}"/>
              </a:ext>
            </a:extLst>
          </p:cNvPr>
          <p:cNvSpPr txBox="1"/>
          <p:nvPr/>
        </p:nvSpPr>
        <p:spPr>
          <a:xfrm>
            <a:off x="4692005" y="1998039"/>
            <a:ext cx="1303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9</a:t>
            </a:r>
          </a:p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NOVEMBRE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D740F09B-4CAE-4749-B7EE-DE2B47AD6422}"/>
              </a:ext>
            </a:extLst>
          </p:cNvPr>
          <p:cNvSpPr txBox="1"/>
          <p:nvPr/>
        </p:nvSpPr>
        <p:spPr>
          <a:xfrm>
            <a:off x="7709168" y="2023746"/>
            <a:ext cx="1303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11</a:t>
            </a:r>
          </a:p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NOVEMBRE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4D6F1188-18BC-184B-80AC-3E8F9F0CDB5B}"/>
              </a:ext>
            </a:extLst>
          </p:cNvPr>
          <p:cNvSpPr txBox="1"/>
          <p:nvPr/>
        </p:nvSpPr>
        <p:spPr>
          <a:xfrm>
            <a:off x="10714753" y="2032518"/>
            <a:ext cx="1303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12</a:t>
            </a:r>
          </a:p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NOVEMBRE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D9E8759-6657-6147-91A9-46687BBCB436}"/>
              </a:ext>
            </a:extLst>
          </p:cNvPr>
          <p:cNvSpPr/>
          <p:nvPr/>
        </p:nvSpPr>
        <p:spPr>
          <a:xfrm>
            <a:off x="2014070" y="1781422"/>
            <a:ext cx="983898" cy="275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Better Together Demo" pitchFamily="2" charset="0"/>
                <a:ea typeface="Amber Shaie" panose="02000603000000000000" pitchFamily="2" charset="0"/>
              </a:rPr>
              <a:t>Lundi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E410A69-8439-8748-B6FF-E8BC3F1FCE79}"/>
              </a:ext>
            </a:extLst>
          </p:cNvPr>
          <p:cNvSpPr/>
          <p:nvPr/>
        </p:nvSpPr>
        <p:spPr>
          <a:xfrm>
            <a:off x="4680973" y="1755655"/>
            <a:ext cx="1237394" cy="275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Better Together Demo" pitchFamily="2" charset="0"/>
                <a:ea typeface="Amber Shaie" panose="02000603000000000000" pitchFamily="2" charset="0"/>
              </a:rPr>
              <a:t>Mardi</a:t>
            </a:r>
            <a:endParaRPr lang="fr-FR" dirty="0">
              <a:solidFill>
                <a:schemeClr val="tx1"/>
              </a:solidFill>
              <a:latin typeface="Better Together Demo" pitchFamily="2" charset="0"/>
              <a:ea typeface="Amber Shaie" panose="02000603000000000000" pitchFamily="2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D1203C7-CC4A-C54B-AC08-0D359F9639F9}"/>
              </a:ext>
            </a:extLst>
          </p:cNvPr>
          <p:cNvSpPr/>
          <p:nvPr/>
        </p:nvSpPr>
        <p:spPr>
          <a:xfrm>
            <a:off x="7846091" y="1752721"/>
            <a:ext cx="983898" cy="275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Better Together Demo" pitchFamily="2" charset="0"/>
                <a:ea typeface="Amber Shaie" panose="02000603000000000000" pitchFamily="2" charset="0"/>
              </a:rPr>
              <a:t>Jeudi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16EFCCA-2C67-B549-B935-384A08D69112}"/>
              </a:ext>
            </a:extLst>
          </p:cNvPr>
          <p:cNvSpPr/>
          <p:nvPr/>
        </p:nvSpPr>
        <p:spPr>
          <a:xfrm>
            <a:off x="10406042" y="1781421"/>
            <a:ext cx="1920428" cy="275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Better Together Demo" pitchFamily="2" charset="0"/>
                <a:ea typeface="Amber Shaie" panose="02000603000000000000" pitchFamily="2" charset="0"/>
              </a:rPr>
              <a:t>Vendredi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BA516467-0FDE-CC4C-88E7-75787C2A1EC8}"/>
              </a:ext>
            </a:extLst>
          </p:cNvPr>
          <p:cNvSpPr txBox="1"/>
          <p:nvPr/>
        </p:nvSpPr>
        <p:spPr>
          <a:xfrm rot="1443583">
            <a:off x="9182567" y="787947"/>
            <a:ext cx="1479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Nothing Special" panose="02000203000000000000" pitchFamily="2" charset="0"/>
              </a:rPr>
              <a:t>VENDREDI : TENUE POUR L’EPS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53DFCA9F-0DA9-4F47-9366-AAA925824EB6}"/>
              </a:ext>
            </a:extLst>
          </p:cNvPr>
          <p:cNvSpPr txBox="1"/>
          <p:nvPr/>
        </p:nvSpPr>
        <p:spPr>
          <a:xfrm rot="20762630">
            <a:off x="8078342" y="624093"/>
            <a:ext cx="1275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Nothing Special" panose="02000203000000000000" pitchFamily="2" charset="0"/>
              </a:rPr>
              <a:t>JEUDI : FERIE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BC87E6DF-DFB9-5545-AEDB-914658935E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63" y="-497069"/>
            <a:ext cx="6527123" cy="258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094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 35">
            <a:extLst>
              <a:ext uri="{FF2B5EF4-FFF2-40B4-BE49-F238E27FC236}">
                <a16:creationId xmlns:a16="http://schemas.microsoft.com/office/drawing/2014/main" id="{995BBB90-3E57-3D4A-AAA7-C15830F84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04880">
            <a:off x="7918616" y="106278"/>
            <a:ext cx="1628897" cy="144701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169EC45-58C7-2D4F-BE0F-04B09EC2B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04615">
            <a:off x="8978327" y="153723"/>
            <a:ext cx="2108000" cy="1872624"/>
          </a:xfrm>
          <a:prstGeom prst="rect">
            <a:avLst/>
          </a:prstGeom>
        </p:spPr>
      </p:pic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B58BFCB5-8FCE-2A4B-80CA-B777AFDE9C63}"/>
              </a:ext>
            </a:extLst>
          </p:cNvPr>
          <p:cNvSpPr/>
          <p:nvPr/>
        </p:nvSpPr>
        <p:spPr>
          <a:xfrm>
            <a:off x="9188824" y="2160926"/>
            <a:ext cx="2800572" cy="4550483"/>
          </a:xfrm>
          <a:prstGeom prst="roundRect">
            <a:avLst/>
          </a:prstGeom>
          <a:blipFill dpi="0" rotWithShape="1">
            <a:blip r:embed="rId4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3802" r="-112037"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96881591-CD73-214A-86DD-573FA23BAA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1781" y="1457563"/>
            <a:ext cx="1435694" cy="1420257"/>
          </a:xfrm>
          <a:prstGeom prst="rect">
            <a:avLst/>
          </a:prstGeom>
        </p:spPr>
      </p:pic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E0D6B0B1-F98B-2244-81B6-8CA1C0F7764F}"/>
              </a:ext>
            </a:extLst>
          </p:cNvPr>
          <p:cNvSpPr/>
          <p:nvPr/>
        </p:nvSpPr>
        <p:spPr>
          <a:xfrm>
            <a:off x="6230470" y="2160926"/>
            <a:ext cx="2800572" cy="4550483"/>
          </a:xfrm>
          <a:prstGeom prst="roundRect">
            <a:avLst/>
          </a:prstGeom>
          <a:blipFill dpi="0" rotWithShape="1">
            <a:blip r:embed="rId4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3802" r="-112037"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3F28CDCF-EA95-F74D-B1B3-9D0A6CEFBB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5819" y="1446999"/>
            <a:ext cx="1435694" cy="1420257"/>
          </a:xfrm>
          <a:prstGeom prst="rect">
            <a:avLst/>
          </a:prstGeom>
        </p:spPr>
      </p:pic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E35B49A2-CEB0-514A-825D-7220C29BBF1A}"/>
              </a:ext>
            </a:extLst>
          </p:cNvPr>
          <p:cNvSpPr/>
          <p:nvPr/>
        </p:nvSpPr>
        <p:spPr>
          <a:xfrm>
            <a:off x="3272116" y="2160926"/>
            <a:ext cx="2800572" cy="4550483"/>
          </a:xfrm>
          <a:prstGeom prst="roundRect">
            <a:avLst/>
          </a:prstGeom>
          <a:blipFill dpi="0" rotWithShape="1">
            <a:blip r:embed="rId4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3802" r="-112037"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B4193CB9-3C06-594A-9F0D-D8525C6511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825" y="1457563"/>
            <a:ext cx="1435694" cy="1420257"/>
          </a:xfrm>
          <a:prstGeom prst="rect">
            <a:avLst/>
          </a:prstGeom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BAE5FFBE-4B86-5048-9421-144C36D9AC25}"/>
              </a:ext>
            </a:extLst>
          </p:cNvPr>
          <p:cNvSpPr/>
          <p:nvPr/>
        </p:nvSpPr>
        <p:spPr>
          <a:xfrm>
            <a:off x="303014" y="2160926"/>
            <a:ext cx="2800572" cy="4550483"/>
          </a:xfrm>
          <a:prstGeom prst="roundRect">
            <a:avLst/>
          </a:prstGeom>
          <a:blipFill dpi="0" rotWithShape="1">
            <a:blip r:embed="rId4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3802" r="-112037"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A7B3532-0646-E747-B045-1801D62C5F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3121" y="1479707"/>
            <a:ext cx="1435694" cy="1420257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E4E1617B-AD74-7F4D-B630-701D72C8D7F5}"/>
              </a:ext>
            </a:extLst>
          </p:cNvPr>
          <p:cNvSpPr txBox="1"/>
          <p:nvPr/>
        </p:nvSpPr>
        <p:spPr>
          <a:xfrm>
            <a:off x="1961857" y="2021222"/>
            <a:ext cx="1103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8</a:t>
            </a:r>
          </a:p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NOVEMBRE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3FC4B8CB-25F6-2B44-97BF-D756342BED4F}"/>
              </a:ext>
            </a:extLst>
          </p:cNvPr>
          <p:cNvSpPr txBox="1"/>
          <p:nvPr/>
        </p:nvSpPr>
        <p:spPr>
          <a:xfrm>
            <a:off x="4692005" y="1998039"/>
            <a:ext cx="1303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9</a:t>
            </a:r>
          </a:p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NOVEMBRE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D740F09B-4CAE-4749-B7EE-DE2B47AD6422}"/>
              </a:ext>
            </a:extLst>
          </p:cNvPr>
          <p:cNvSpPr txBox="1"/>
          <p:nvPr/>
        </p:nvSpPr>
        <p:spPr>
          <a:xfrm>
            <a:off x="7709168" y="2023746"/>
            <a:ext cx="1303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11</a:t>
            </a:r>
          </a:p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NOVEMBRE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4D6F1188-18BC-184B-80AC-3E8F9F0CDB5B}"/>
              </a:ext>
            </a:extLst>
          </p:cNvPr>
          <p:cNvSpPr txBox="1"/>
          <p:nvPr/>
        </p:nvSpPr>
        <p:spPr>
          <a:xfrm>
            <a:off x="10714753" y="2032518"/>
            <a:ext cx="1303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12</a:t>
            </a:r>
          </a:p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NOVEMBRE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D9E8759-6657-6147-91A9-46687BBCB436}"/>
              </a:ext>
            </a:extLst>
          </p:cNvPr>
          <p:cNvSpPr/>
          <p:nvPr/>
        </p:nvSpPr>
        <p:spPr>
          <a:xfrm>
            <a:off x="2014070" y="1781422"/>
            <a:ext cx="983898" cy="275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Better Together Demo" pitchFamily="2" charset="0"/>
                <a:ea typeface="Amber Shaie" panose="02000603000000000000" pitchFamily="2" charset="0"/>
              </a:rPr>
              <a:t>Lundi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E410A69-8439-8748-B6FF-E8BC3F1FCE79}"/>
              </a:ext>
            </a:extLst>
          </p:cNvPr>
          <p:cNvSpPr/>
          <p:nvPr/>
        </p:nvSpPr>
        <p:spPr>
          <a:xfrm>
            <a:off x="4680973" y="1755655"/>
            <a:ext cx="1237394" cy="275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Better Together Demo" pitchFamily="2" charset="0"/>
                <a:ea typeface="Amber Shaie" panose="02000603000000000000" pitchFamily="2" charset="0"/>
              </a:rPr>
              <a:t>Mardi</a:t>
            </a:r>
            <a:endParaRPr lang="fr-FR" dirty="0">
              <a:solidFill>
                <a:schemeClr val="tx1"/>
              </a:solidFill>
              <a:latin typeface="Better Together Demo" pitchFamily="2" charset="0"/>
              <a:ea typeface="Amber Shaie" panose="02000603000000000000" pitchFamily="2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D1203C7-CC4A-C54B-AC08-0D359F9639F9}"/>
              </a:ext>
            </a:extLst>
          </p:cNvPr>
          <p:cNvSpPr/>
          <p:nvPr/>
        </p:nvSpPr>
        <p:spPr>
          <a:xfrm>
            <a:off x="7846091" y="1752721"/>
            <a:ext cx="983898" cy="275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Better Together Demo" pitchFamily="2" charset="0"/>
                <a:ea typeface="Amber Shaie" panose="02000603000000000000" pitchFamily="2" charset="0"/>
              </a:rPr>
              <a:t>Jeudi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16EFCCA-2C67-B549-B935-384A08D69112}"/>
              </a:ext>
            </a:extLst>
          </p:cNvPr>
          <p:cNvSpPr/>
          <p:nvPr/>
        </p:nvSpPr>
        <p:spPr>
          <a:xfrm>
            <a:off x="10406042" y="1781421"/>
            <a:ext cx="1920428" cy="275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Better Together Demo" pitchFamily="2" charset="0"/>
                <a:ea typeface="Amber Shaie" panose="02000603000000000000" pitchFamily="2" charset="0"/>
              </a:rPr>
              <a:t>Vendredi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BA516467-0FDE-CC4C-88E7-75787C2A1EC8}"/>
              </a:ext>
            </a:extLst>
          </p:cNvPr>
          <p:cNvSpPr txBox="1"/>
          <p:nvPr/>
        </p:nvSpPr>
        <p:spPr>
          <a:xfrm rot="1443583">
            <a:off x="9182567" y="787947"/>
            <a:ext cx="1479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Nothing Special" panose="02000203000000000000" pitchFamily="2" charset="0"/>
              </a:rPr>
              <a:t>VENDREDI : TENUE POUR L’EPS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53DFCA9F-0DA9-4F47-9366-AAA925824EB6}"/>
              </a:ext>
            </a:extLst>
          </p:cNvPr>
          <p:cNvSpPr txBox="1"/>
          <p:nvPr/>
        </p:nvSpPr>
        <p:spPr>
          <a:xfrm rot="20762630">
            <a:off x="8097255" y="671323"/>
            <a:ext cx="1275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Nothing Special" panose="02000203000000000000" pitchFamily="2" charset="0"/>
              </a:rPr>
              <a:t>JEUDI : FERIE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364657D-6519-BE44-A696-2818BC6DA7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7699" y="-537973"/>
            <a:ext cx="6619629" cy="261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305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 35">
            <a:extLst>
              <a:ext uri="{FF2B5EF4-FFF2-40B4-BE49-F238E27FC236}">
                <a16:creationId xmlns:a16="http://schemas.microsoft.com/office/drawing/2014/main" id="{995BBB90-3E57-3D4A-AAA7-C15830F84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04880">
            <a:off x="7918616" y="106278"/>
            <a:ext cx="1628897" cy="144701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169EC45-58C7-2D4F-BE0F-04B09EC2B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04615">
            <a:off x="8978327" y="153723"/>
            <a:ext cx="2108000" cy="1872624"/>
          </a:xfrm>
          <a:prstGeom prst="rect">
            <a:avLst/>
          </a:prstGeom>
        </p:spPr>
      </p:pic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B58BFCB5-8FCE-2A4B-80CA-B777AFDE9C63}"/>
              </a:ext>
            </a:extLst>
          </p:cNvPr>
          <p:cNvSpPr/>
          <p:nvPr/>
        </p:nvSpPr>
        <p:spPr>
          <a:xfrm>
            <a:off x="9188824" y="2160926"/>
            <a:ext cx="2800572" cy="455048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96881591-CD73-214A-86DD-573FA23BAA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1781" y="1457563"/>
            <a:ext cx="1435694" cy="1420257"/>
          </a:xfrm>
          <a:prstGeom prst="rect">
            <a:avLst/>
          </a:prstGeom>
        </p:spPr>
      </p:pic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E0D6B0B1-F98B-2244-81B6-8CA1C0F7764F}"/>
              </a:ext>
            </a:extLst>
          </p:cNvPr>
          <p:cNvSpPr/>
          <p:nvPr/>
        </p:nvSpPr>
        <p:spPr>
          <a:xfrm>
            <a:off x="6230470" y="2160926"/>
            <a:ext cx="2800572" cy="455048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3F28CDCF-EA95-F74D-B1B3-9D0A6CEFBB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5819" y="1446999"/>
            <a:ext cx="1435694" cy="1420257"/>
          </a:xfrm>
          <a:prstGeom prst="rect">
            <a:avLst/>
          </a:prstGeom>
        </p:spPr>
      </p:pic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E35B49A2-CEB0-514A-825D-7220C29BBF1A}"/>
              </a:ext>
            </a:extLst>
          </p:cNvPr>
          <p:cNvSpPr/>
          <p:nvPr/>
        </p:nvSpPr>
        <p:spPr>
          <a:xfrm>
            <a:off x="3272116" y="2160926"/>
            <a:ext cx="2800572" cy="455048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B4193CB9-3C06-594A-9F0D-D8525C6511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5825" y="1457563"/>
            <a:ext cx="1435694" cy="1420257"/>
          </a:xfrm>
          <a:prstGeom prst="rect">
            <a:avLst/>
          </a:prstGeom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BAE5FFBE-4B86-5048-9421-144C36D9AC25}"/>
              </a:ext>
            </a:extLst>
          </p:cNvPr>
          <p:cNvSpPr/>
          <p:nvPr/>
        </p:nvSpPr>
        <p:spPr>
          <a:xfrm>
            <a:off x="303014" y="2160926"/>
            <a:ext cx="2800572" cy="455048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A7B3532-0646-E747-B045-1801D62C5F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3121" y="1479707"/>
            <a:ext cx="1435694" cy="1420257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E4E1617B-AD74-7F4D-B630-701D72C8D7F5}"/>
              </a:ext>
            </a:extLst>
          </p:cNvPr>
          <p:cNvSpPr txBox="1"/>
          <p:nvPr/>
        </p:nvSpPr>
        <p:spPr>
          <a:xfrm>
            <a:off x="1961857" y="2021222"/>
            <a:ext cx="1103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8</a:t>
            </a:r>
          </a:p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NOVEMBRE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3FC4B8CB-25F6-2B44-97BF-D756342BED4F}"/>
              </a:ext>
            </a:extLst>
          </p:cNvPr>
          <p:cNvSpPr txBox="1"/>
          <p:nvPr/>
        </p:nvSpPr>
        <p:spPr>
          <a:xfrm>
            <a:off x="4692005" y="1998039"/>
            <a:ext cx="1303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9</a:t>
            </a:r>
          </a:p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NOVEMBRE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D740F09B-4CAE-4749-B7EE-DE2B47AD6422}"/>
              </a:ext>
            </a:extLst>
          </p:cNvPr>
          <p:cNvSpPr txBox="1"/>
          <p:nvPr/>
        </p:nvSpPr>
        <p:spPr>
          <a:xfrm>
            <a:off x="7709168" y="2023746"/>
            <a:ext cx="1303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11</a:t>
            </a:r>
          </a:p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NOVEMBRE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4D6F1188-18BC-184B-80AC-3E8F9F0CDB5B}"/>
              </a:ext>
            </a:extLst>
          </p:cNvPr>
          <p:cNvSpPr txBox="1"/>
          <p:nvPr/>
        </p:nvSpPr>
        <p:spPr>
          <a:xfrm>
            <a:off x="10714753" y="2032518"/>
            <a:ext cx="1303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12</a:t>
            </a:r>
          </a:p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NOVEMBRE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D9E8759-6657-6147-91A9-46687BBCB436}"/>
              </a:ext>
            </a:extLst>
          </p:cNvPr>
          <p:cNvSpPr/>
          <p:nvPr/>
        </p:nvSpPr>
        <p:spPr>
          <a:xfrm>
            <a:off x="2014070" y="1781422"/>
            <a:ext cx="983898" cy="275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Better Together Demo" pitchFamily="2" charset="0"/>
                <a:ea typeface="Amber Shaie" panose="02000603000000000000" pitchFamily="2" charset="0"/>
              </a:rPr>
              <a:t>Lundi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E410A69-8439-8748-B6FF-E8BC3F1FCE79}"/>
              </a:ext>
            </a:extLst>
          </p:cNvPr>
          <p:cNvSpPr/>
          <p:nvPr/>
        </p:nvSpPr>
        <p:spPr>
          <a:xfrm>
            <a:off x="4680973" y="1755655"/>
            <a:ext cx="1237394" cy="275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Better Together Demo" pitchFamily="2" charset="0"/>
                <a:ea typeface="Amber Shaie" panose="02000603000000000000" pitchFamily="2" charset="0"/>
              </a:rPr>
              <a:t>Mardi</a:t>
            </a:r>
            <a:endParaRPr lang="fr-FR" dirty="0">
              <a:solidFill>
                <a:schemeClr val="tx1"/>
              </a:solidFill>
              <a:latin typeface="Better Together Demo" pitchFamily="2" charset="0"/>
              <a:ea typeface="Amber Shaie" panose="02000603000000000000" pitchFamily="2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D1203C7-CC4A-C54B-AC08-0D359F9639F9}"/>
              </a:ext>
            </a:extLst>
          </p:cNvPr>
          <p:cNvSpPr/>
          <p:nvPr/>
        </p:nvSpPr>
        <p:spPr>
          <a:xfrm>
            <a:off x="7846091" y="1752721"/>
            <a:ext cx="983898" cy="275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Better Together Demo" pitchFamily="2" charset="0"/>
                <a:ea typeface="Amber Shaie" panose="02000603000000000000" pitchFamily="2" charset="0"/>
              </a:rPr>
              <a:t>Jeudi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16EFCCA-2C67-B549-B935-384A08D69112}"/>
              </a:ext>
            </a:extLst>
          </p:cNvPr>
          <p:cNvSpPr/>
          <p:nvPr/>
        </p:nvSpPr>
        <p:spPr>
          <a:xfrm>
            <a:off x="10406042" y="1781421"/>
            <a:ext cx="1920428" cy="275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Better Together Demo" pitchFamily="2" charset="0"/>
                <a:ea typeface="Amber Shaie" panose="02000603000000000000" pitchFamily="2" charset="0"/>
              </a:rPr>
              <a:t>Vendredi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BA516467-0FDE-CC4C-88E7-75787C2A1EC8}"/>
              </a:ext>
            </a:extLst>
          </p:cNvPr>
          <p:cNvSpPr txBox="1"/>
          <p:nvPr/>
        </p:nvSpPr>
        <p:spPr>
          <a:xfrm rot="1443583">
            <a:off x="9182567" y="787947"/>
            <a:ext cx="1479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Nothing Special" panose="02000203000000000000" pitchFamily="2" charset="0"/>
              </a:rPr>
              <a:t>VENDREDI : TENUE POUR L’EPS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53DFCA9F-0DA9-4F47-9366-AAA925824EB6}"/>
              </a:ext>
            </a:extLst>
          </p:cNvPr>
          <p:cNvSpPr txBox="1"/>
          <p:nvPr/>
        </p:nvSpPr>
        <p:spPr>
          <a:xfrm rot="20762630">
            <a:off x="8097255" y="671323"/>
            <a:ext cx="1275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Nothing Special" panose="02000203000000000000" pitchFamily="2" charset="0"/>
              </a:rPr>
              <a:t>JEUDI : FERIE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364657D-6519-BE44-A696-2818BC6DA7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7699" y="-537973"/>
            <a:ext cx="6619629" cy="261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185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B58BFCB5-8FCE-2A4B-80CA-B777AFDE9C63}"/>
              </a:ext>
            </a:extLst>
          </p:cNvPr>
          <p:cNvSpPr/>
          <p:nvPr/>
        </p:nvSpPr>
        <p:spPr>
          <a:xfrm>
            <a:off x="9188824" y="2160926"/>
            <a:ext cx="2800572" cy="4550483"/>
          </a:xfrm>
          <a:prstGeom prst="roundRect">
            <a:avLst/>
          </a:prstGeom>
          <a:blipFill dpi="0" rotWithShape="1">
            <a:blip r:embed="rId3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3802" r="-112037"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9" name="Image 38">
            <a:extLst>
              <a:ext uri="{FF2B5EF4-FFF2-40B4-BE49-F238E27FC236}">
                <a16:creationId xmlns:a16="http://schemas.microsoft.com/office/drawing/2014/main" id="{2F5A5FB4-D116-3D43-ADD8-7568AA16A4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6527" y="1446999"/>
            <a:ext cx="1435695" cy="1420258"/>
          </a:xfrm>
          <a:prstGeom prst="rect">
            <a:avLst/>
          </a:prstGeom>
        </p:spPr>
      </p:pic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E0D6B0B1-F98B-2244-81B6-8CA1C0F7764F}"/>
              </a:ext>
            </a:extLst>
          </p:cNvPr>
          <p:cNvSpPr/>
          <p:nvPr/>
        </p:nvSpPr>
        <p:spPr>
          <a:xfrm>
            <a:off x="6230470" y="2160926"/>
            <a:ext cx="2800572" cy="4550483"/>
          </a:xfrm>
          <a:prstGeom prst="roundRect">
            <a:avLst/>
          </a:prstGeom>
          <a:blipFill dpi="0" rotWithShape="1">
            <a:blip r:embed="rId3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3802" r="-112037"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CB6B93C3-6C6B-9A49-BF17-DD752D036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7718" y="1510720"/>
            <a:ext cx="1435695" cy="1420258"/>
          </a:xfrm>
          <a:prstGeom prst="rect">
            <a:avLst/>
          </a:prstGeom>
        </p:spPr>
      </p:pic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E35B49A2-CEB0-514A-825D-7220C29BBF1A}"/>
              </a:ext>
            </a:extLst>
          </p:cNvPr>
          <p:cNvSpPr/>
          <p:nvPr/>
        </p:nvSpPr>
        <p:spPr>
          <a:xfrm>
            <a:off x="3272116" y="2160926"/>
            <a:ext cx="2800572" cy="4550483"/>
          </a:xfrm>
          <a:prstGeom prst="roundRect">
            <a:avLst/>
          </a:prstGeom>
          <a:blipFill dpi="0" rotWithShape="1">
            <a:blip r:embed="rId3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3802" r="-112037"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EDEA82E1-A95E-7946-9FEB-BCBC1FE745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8909" y="1446999"/>
            <a:ext cx="1435695" cy="1420258"/>
          </a:xfrm>
          <a:prstGeom prst="rect">
            <a:avLst/>
          </a:prstGeom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BAE5FFBE-4B86-5048-9421-144C36D9AC25}"/>
              </a:ext>
            </a:extLst>
          </p:cNvPr>
          <p:cNvSpPr/>
          <p:nvPr/>
        </p:nvSpPr>
        <p:spPr>
          <a:xfrm>
            <a:off x="303014" y="2160926"/>
            <a:ext cx="2800572" cy="4550483"/>
          </a:xfrm>
          <a:prstGeom prst="roundRect">
            <a:avLst/>
          </a:prstGeom>
          <a:blipFill dpi="0" rotWithShape="1">
            <a:blip r:embed="rId3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3802" r="-112037"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D0345D0-40FA-E44A-AA73-1659EE3E5D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3847" y="1514738"/>
            <a:ext cx="1435695" cy="1420258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F09A1C97-034D-5547-BDE9-E2B20E9561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29366">
            <a:off x="7947089" y="79661"/>
            <a:ext cx="1576049" cy="140006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7160BD7-E1FB-4149-A0B6-7D25962AC4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89909">
            <a:off x="8840724" y="94720"/>
            <a:ext cx="2240840" cy="1990631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E4E1617B-AD74-7F4D-B630-701D72C8D7F5}"/>
              </a:ext>
            </a:extLst>
          </p:cNvPr>
          <p:cNvSpPr txBox="1"/>
          <p:nvPr/>
        </p:nvSpPr>
        <p:spPr>
          <a:xfrm>
            <a:off x="1963931" y="2043905"/>
            <a:ext cx="1103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8</a:t>
            </a:r>
          </a:p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NOVEMBRE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3FC4B8CB-25F6-2B44-97BF-D756342BED4F}"/>
              </a:ext>
            </a:extLst>
          </p:cNvPr>
          <p:cNvSpPr txBox="1"/>
          <p:nvPr/>
        </p:nvSpPr>
        <p:spPr>
          <a:xfrm>
            <a:off x="4692005" y="1998039"/>
            <a:ext cx="1303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9</a:t>
            </a:r>
          </a:p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NOVEMBRE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D740F09B-4CAE-4749-B7EE-DE2B47AD6422}"/>
              </a:ext>
            </a:extLst>
          </p:cNvPr>
          <p:cNvSpPr txBox="1"/>
          <p:nvPr/>
        </p:nvSpPr>
        <p:spPr>
          <a:xfrm>
            <a:off x="7709168" y="2023746"/>
            <a:ext cx="1303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11</a:t>
            </a:r>
          </a:p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NOVEMBRE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4D6F1188-18BC-184B-80AC-3E8F9F0CDB5B}"/>
              </a:ext>
            </a:extLst>
          </p:cNvPr>
          <p:cNvSpPr txBox="1"/>
          <p:nvPr/>
        </p:nvSpPr>
        <p:spPr>
          <a:xfrm>
            <a:off x="10714753" y="2032518"/>
            <a:ext cx="1303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12</a:t>
            </a:r>
          </a:p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NOVEMBRE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D9E8759-6657-6147-91A9-46687BBCB436}"/>
              </a:ext>
            </a:extLst>
          </p:cNvPr>
          <p:cNvSpPr/>
          <p:nvPr/>
        </p:nvSpPr>
        <p:spPr>
          <a:xfrm>
            <a:off x="2014070" y="1781422"/>
            <a:ext cx="983898" cy="275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Better Together Demo" pitchFamily="2" charset="0"/>
                <a:ea typeface="Amber Shaie" panose="02000603000000000000" pitchFamily="2" charset="0"/>
              </a:rPr>
              <a:t>Lundi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E410A69-8439-8748-B6FF-E8BC3F1FCE79}"/>
              </a:ext>
            </a:extLst>
          </p:cNvPr>
          <p:cNvSpPr/>
          <p:nvPr/>
        </p:nvSpPr>
        <p:spPr>
          <a:xfrm>
            <a:off x="4680973" y="1755655"/>
            <a:ext cx="1237394" cy="275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Better Together Demo" pitchFamily="2" charset="0"/>
                <a:ea typeface="Amber Shaie" panose="02000603000000000000" pitchFamily="2" charset="0"/>
              </a:rPr>
              <a:t>Mardi</a:t>
            </a:r>
            <a:endParaRPr lang="fr-FR" dirty="0">
              <a:solidFill>
                <a:schemeClr val="tx1"/>
              </a:solidFill>
              <a:latin typeface="Better Together Demo" pitchFamily="2" charset="0"/>
              <a:ea typeface="Amber Shaie" panose="02000603000000000000" pitchFamily="2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D1203C7-CC4A-C54B-AC08-0D359F9639F9}"/>
              </a:ext>
            </a:extLst>
          </p:cNvPr>
          <p:cNvSpPr/>
          <p:nvPr/>
        </p:nvSpPr>
        <p:spPr>
          <a:xfrm>
            <a:off x="7846091" y="1752721"/>
            <a:ext cx="983898" cy="275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Better Together Demo" pitchFamily="2" charset="0"/>
                <a:ea typeface="Amber Shaie" panose="02000603000000000000" pitchFamily="2" charset="0"/>
              </a:rPr>
              <a:t>Jeudi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16EFCCA-2C67-B549-B935-384A08D69112}"/>
              </a:ext>
            </a:extLst>
          </p:cNvPr>
          <p:cNvSpPr/>
          <p:nvPr/>
        </p:nvSpPr>
        <p:spPr>
          <a:xfrm>
            <a:off x="10406042" y="1781421"/>
            <a:ext cx="1920428" cy="275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Better Together Demo" pitchFamily="2" charset="0"/>
                <a:ea typeface="Amber Shaie" panose="02000603000000000000" pitchFamily="2" charset="0"/>
              </a:rPr>
              <a:t>Vendredi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BA516467-0FDE-CC4C-88E7-75787C2A1EC8}"/>
              </a:ext>
            </a:extLst>
          </p:cNvPr>
          <p:cNvSpPr txBox="1"/>
          <p:nvPr/>
        </p:nvSpPr>
        <p:spPr>
          <a:xfrm rot="1443583">
            <a:off x="9182567" y="787947"/>
            <a:ext cx="1479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Nothing Special" panose="02000203000000000000" pitchFamily="2" charset="0"/>
              </a:rPr>
              <a:t>VENDREDI : TENUE POUR L’EPS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53DFCA9F-0DA9-4F47-9366-AAA925824EB6}"/>
              </a:ext>
            </a:extLst>
          </p:cNvPr>
          <p:cNvSpPr txBox="1"/>
          <p:nvPr/>
        </p:nvSpPr>
        <p:spPr>
          <a:xfrm rot="20762630">
            <a:off x="8097255" y="671323"/>
            <a:ext cx="1275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Nothing Special" panose="02000203000000000000" pitchFamily="2" charset="0"/>
              </a:rPr>
              <a:t>JEUDI : FERIE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7D2899D-D1C0-EE42-8C60-1D8C0262B5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88" y="-540415"/>
            <a:ext cx="6387855" cy="252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462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B58BFCB5-8FCE-2A4B-80CA-B777AFDE9C63}"/>
              </a:ext>
            </a:extLst>
          </p:cNvPr>
          <p:cNvSpPr/>
          <p:nvPr/>
        </p:nvSpPr>
        <p:spPr>
          <a:xfrm>
            <a:off x="9188824" y="2160926"/>
            <a:ext cx="2800572" cy="455048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9" name="Image 38">
            <a:extLst>
              <a:ext uri="{FF2B5EF4-FFF2-40B4-BE49-F238E27FC236}">
                <a16:creationId xmlns:a16="http://schemas.microsoft.com/office/drawing/2014/main" id="{2F5A5FB4-D116-3D43-ADD8-7568AA16A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6527" y="1446999"/>
            <a:ext cx="1435695" cy="1420258"/>
          </a:xfrm>
          <a:prstGeom prst="rect">
            <a:avLst/>
          </a:prstGeom>
        </p:spPr>
      </p:pic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E0D6B0B1-F98B-2244-81B6-8CA1C0F7764F}"/>
              </a:ext>
            </a:extLst>
          </p:cNvPr>
          <p:cNvSpPr/>
          <p:nvPr/>
        </p:nvSpPr>
        <p:spPr>
          <a:xfrm>
            <a:off x="6230470" y="2160926"/>
            <a:ext cx="2800572" cy="455048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CB6B93C3-6C6B-9A49-BF17-DD752D036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7718" y="1510720"/>
            <a:ext cx="1435695" cy="1420258"/>
          </a:xfrm>
          <a:prstGeom prst="rect">
            <a:avLst/>
          </a:prstGeom>
        </p:spPr>
      </p:pic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E35B49A2-CEB0-514A-825D-7220C29BBF1A}"/>
              </a:ext>
            </a:extLst>
          </p:cNvPr>
          <p:cNvSpPr/>
          <p:nvPr/>
        </p:nvSpPr>
        <p:spPr>
          <a:xfrm>
            <a:off x="3272116" y="2160926"/>
            <a:ext cx="2800572" cy="455048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EDEA82E1-A95E-7946-9FEB-BCBC1FE74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8909" y="1446999"/>
            <a:ext cx="1435695" cy="1420258"/>
          </a:xfrm>
          <a:prstGeom prst="rect">
            <a:avLst/>
          </a:prstGeom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BAE5FFBE-4B86-5048-9421-144C36D9AC25}"/>
              </a:ext>
            </a:extLst>
          </p:cNvPr>
          <p:cNvSpPr/>
          <p:nvPr/>
        </p:nvSpPr>
        <p:spPr>
          <a:xfrm>
            <a:off x="303014" y="2160926"/>
            <a:ext cx="2800572" cy="455048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D0345D0-40FA-E44A-AA73-1659EE3E5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847" y="1514738"/>
            <a:ext cx="1435695" cy="1420258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F09A1C97-034D-5547-BDE9-E2B20E9561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29366">
            <a:off x="7947089" y="79661"/>
            <a:ext cx="1576049" cy="140006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7160BD7-E1FB-4149-A0B6-7D25962AC4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89909">
            <a:off x="8840724" y="94720"/>
            <a:ext cx="2240840" cy="1990631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E4E1617B-AD74-7F4D-B630-701D72C8D7F5}"/>
              </a:ext>
            </a:extLst>
          </p:cNvPr>
          <p:cNvSpPr txBox="1"/>
          <p:nvPr/>
        </p:nvSpPr>
        <p:spPr>
          <a:xfrm>
            <a:off x="1963931" y="2043905"/>
            <a:ext cx="1103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8</a:t>
            </a:r>
          </a:p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NOVEMBRE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3FC4B8CB-25F6-2B44-97BF-D756342BED4F}"/>
              </a:ext>
            </a:extLst>
          </p:cNvPr>
          <p:cNvSpPr txBox="1"/>
          <p:nvPr/>
        </p:nvSpPr>
        <p:spPr>
          <a:xfrm>
            <a:off x="4692005" y="1998039"/>
            <a:ext cx="1303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9</a:t>
            </a:r>
          </a:p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NOVEMBRE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D740F09B-4CAE-4749-B7EE-DE2B47AD6422}"/>
              </a:ext>
            </a:extLst>
          </p:cNvPr>
          <p:cNvSpPr txBox="1"/>
          <p:nvPr/>
        </p:nvSpPr>
        <p:spPr>
          <a:xfrm>
            <a:off x="7709168" y="2023746"/>
            <a:ext cx="1303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11</a:t>
            </a:r>
          </a:p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NOVEMBRE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4D6F1188-18BC-184B-80AC-3E8F9F0CDB5B}"/>
              </a:ext>
            </a:extLst>
          </p:cNvPr>
          <p:cNvSpPr txBox="1"/>
          <p:nvPr/>
        </p:nvSpPr>
        <p:spPr>
          <a:xfrm>
            <a:off x="10714753" y="2032518"/>
            <a:ext cx="1303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12</a:t>
            </a:r>
          </a:p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NOVEMBRE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D9E8759-6657-6147-91A9-46687BBCB436}"/>
              </a:ext>
            </a:extLst>
          </p:cNvPr>
          <p:cNvSpPr/>
          <p:nvPr/>
        </p:nvSpPr>
        <p:spPr>
          <a:xfrm>
            <a:off x="2014070" y="1781422"/>
            <a:ext cx="983898" cy="275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Better Together Demo" pitchFamily="2" charset="0"/>
                <a:ea typeface="Amber Shaie" panose="02000603000000000000" pitchFamily="2" charset="0"/>
              </a:rPr>
              <a:t>Lundi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E410A69-8439-8748-B6FF-E8BC3F1FCE79}"/>
              </a:ext>
            </a:extLst>
          </p:cNvPr>
          <p:cNvSpPr/>
          <p:nvPr/>
        </p:nvSpPr>
        <p:spPr>
          <a:xfrm>
            <a:off x="4680973" y="1755655"/>
            <a:ext cx="1237394" cy="275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Better Together Demo" pitchFamily="2" charset="0"/>
                <a:ea typeface="Amber Shaie" panose="02000603000000000000" pitchFamily="2" charset="0"/>
              </a:rPr>
              <a:t>Mardi</a:t>
            </a:r>
            <a:endParaRPr lang="fr-FR" dirty="0">
              <a:solidFill>
                <a:schemeClr val="tx1"/>
              </a:solidFill>
              <a:latin typeface="Better Together Demo" pitchFamily="2" charset="0"/>
              <a:ea typeface="Amber Shaie" panose="02000603000000000000" pitchFamily="2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D1203C7-CC4A-C54B-AC08-0D359F9639F9}"/>
              </a:ext>
            </a:extLst>
          </p:cNvPr>
          <p:cNvSpPr/>
          <p:nvPr/>
        </p:nvSpPr>
        <p:spPr>
          <a:xfrm>
            <a:off x="7846091" y="1752721"/>
            <a:ext cx="983898" cy="275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Better Together Demo" pitchFamily="2" charset="0"/>
                <a:ea typeface="Amber Shaie" panose="02000603000000000000" pitchFamily="2" charset="0"/>
              </a:rPr>
              <a:t>Jeudi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16EFCCA-2C67-B549-B935-384A08D69112}"/>
              </a:ext>
            </a:extLst>
          </p:cNvPr>
          <p:cNvSpPr/>
          <p:nvPr/>
        </p:nvSpPr>
        <p:spPr>
          <a:xfrm>
            <a:off x="10406042" y="1781421"/>
            <a:ext cx="1920428" cy="275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Better Together Demo" pitchFamily="2" charset="0"/>
                <a:ea typeface="Amber Shaie" panose="02000603000000000000" pitchFamily="2" charset="0"/>
              </a:rPr>
              <a:t>Vendredi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BA516467-0FDE-CC4C-88E7-75787C2A1EC8}"/>
              </a:ext>
            </a:extLst>
          </p:cNvPr>
          <p:cNvSpPr txBox="1"/>
          <p:nvPr/>
        </p:nvSpPr>
        <p:spPr>
          <a:xfrm rot="1443583">
            <a:off x="9182567" y="787947"/>
            <a:ext cx="1479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Nothing Special" panose="02000203000000000000" pitchFamily="2" charset="0"/>
              </a:rPr>
              <a:t>VENDREDI : TENUE POUR L’EPS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53DFCA9F-0DA9-4F47-9366-AAA925824EB6}"/>
              </a:ext>
            </a:extLst>
          </p:cNvPr>
          <p:cNvSpPr txBox="1"/>
          <p:nvPr/>
        </p:nvSpPr>
        <p:spPr>
          <a:xfrm rot="20762630">
            <a:off x="8097255" y="671323"/>
            <a:ext cx="1275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Nothing Special" panose="02000203000000000000" pitchFamily="2" charset="0"/>
              </a:rPr>
              <a:t>JEUDI : FERIE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7D2899D-D1C0-EE42-8C60-1D8C0262B5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88" y="-540415"/>
            <a:ext cx="6387855" cy="252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339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DFA04B8F-1702-9349-BDF4-D76F0C45E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9214"/>
            <a:ext cx="5488684" cy="2170271"/>
          </a:xfrm>
          <a:prstGeom prst="rect">
            <a:avLst/>
          </a:prstGeom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BAE5FFBE-4B86-5048-9421-144C36D9AC25}"/>
              </a:ext>
            </a:extLst>
          </p:cNvPr>
          <p:cNvSpPr/>
          <p:nvPr/>
        </p:nvSpPr>
        <p:spPr>
          <a:xfrm>
            <a:off x="168544" y="2246991"/>
            <a:ext cx="2800572" cy="432729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BADAF1DD-01AA-9B47-87EA-49E18E8D1C0D}"/>
              </a:ext>
            </a:extLst>
          </p:cNvPr>
          <p:cNvSpPr/>
          <p:nvPr/>
        </p:nvSpPr>
        <p:spPr>
          <a:xfrm>
            <a:off x="3137646" y="2246991"/>
            <a:ext cx="2800572" cy="440832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C03F9B61-E829-FD42-84B4-1BDB68E16DA3}"/>
              </a:ext>
            </a:extLst>
          </p:cNvPr>
          <p:cNvSpPr/>
          <p:nvPr/>
        </p:nvSpPr>
        <p:spPr>
          <a:xfrm>
            <a:off x="6106756" y="2246991"/>
            <a:ext cx="2800572" cy="440832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7C118E74-C657-4D46-B32B-47E606AB4AFE}"/>
              </a:ext>
            </a:extLst>
          </p:cNvPr>
          <p:cNvSpPr/>
          <p:nvPr/>
        </p:nvSpPr>
        <p:spPr>
          <a:xfrm>
            <a:off x="9051895" y="2246991"/>
            <a:ext cx="2800572" cy="440832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4F0C921-D1BE-6A43-BCCE-0CD350E29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951" y="1606911"/>
            <a:ext cx="1294073" cy="128015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3024DBC-8CB4-7342-93E0-1A0872770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8840" y="1606910"/>
            <a:ext cx="1294073" cy="128015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BCDC1CEF-60CD-B044-94BC-F4F155A59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9437" y="1606909"/>
            <a:ext cx="1294073" cy="128015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F2436A3-5714-1244-9E99-59D05B99A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7790" y="1606908"/>
            <a:ext cx="1294073" cy="1280159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CE6EA251-1B6A-ED40-8E74-E4DAF53ADE7F}"/>
              </a:ext>
            </a:extLst>
          </p:cNvPr>
          <p:cNvSpPr txBox="1"/>
          <p:nvPr/>
        </p:nvSpPr>
        <p:spPr>
          <a:xfrm>
            <a:off x="1554407" y="2082783"/>
            <a:ext cx="1303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8</a:t>
            </a:r>
          </a:p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NOVEMBRE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2D7198CD-960D-E549-9CDC-C9957B8BA881}"/>
              </a:ext>
            </a:extLst>
          </p:cNvPr>
          <p:cNvSpPr txBox="1"/>
          <p:nvPr/>
        </p:nvSpPr>
        <p:spPr>
          <a:xfrm>
            <a:off x="4408840" y="2082782"/>
            <a:ext cx="1303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9</a:t>
            </a:r>
          </a:p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NOVEMBRE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5F21FB28-5BD0-B940-A00C-D2D045EA10B3}"/>
              </a:ext>
            </a:extLst>
          </p:cNvPr>
          <p:cNvSpPr txBox="1"/>
          <p:nvPr/>
        </p:nvSpPr>
        <p:spPr>
          <a:xfrm>
            <a:off x="7376126" y="2082781"/>
            <a:ext cx="1303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11</a:t>
            </a:r>
          </a:p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NOVEMBRE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FF0E495-9875-9B4E-AF23-C508C5F3CAC0}"/>
              </a:ext>
            </a:extLst>
          </p:cNvPr>
          <p:cNvSpPr txBox="1"/>
          <p:nvPr/>
        </p:nvSpPr>
        <p:spPr>
          <a:xfrm>
            <a:off x="10416722" y="2058036"/>
            <a:ext cx="1303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12</a:t>
            </a:r>
          </a:p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NOVEMBRE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4F22A4C-211E-B84C-941C-09E3F1C1497D}"/>
              </a:ext>
            </a:extLst>
          </p:cNvPr>
          <p:cNvSpPr/>
          <p:nvPr/>
        </p:nvSpPr>
        <p:spPr>
          <a:xfrm>
            <a:off x="1711056" y="1881057"/>
            <a:ext cx="983898" cy="275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Better Together Demo" pitchFamily="2" charset="0"/>
                <a:ea typeface="Amber Shaie" panose="02000603000000000000" pitchFamily="2" charset="0"/>
              </a:rPr>
              <a:t>Lundi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9EEB28A-AC36-B144-917D-2F1C0CD6B950}"/>
              </a:ext>
            </a:extLst>
          </p:cNvPr>
          <p:cNvSpPr/>
          <p:nvPr/>
        </p:nvSpPr>
        <p:spPr>
          <a:xfrm>
            <a:off x="4377959" y="1855290"/>
            <a:ext cx="1237394" cy="275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Better Together Demo" pitchFamily="2" charset="0"/>
                <a:ea typeface="Amber Shaie" panose="02000603000000000000" pitchFamily="2" charset="0"/>
              </a:rPr>
              <a:t>Mardi</a:t>
            </a:r>
            <a:endParaRPr lang="fr-FR" dirty="0">
              <a:solidFill>
                <a:schemeClr val="tx1"/>
              </a:solidFill>
              <a:latin typeface="Better Together Demo" pitchFamily="2" charset="0"/>
              <a:ea typeface="Amber Shaie" panose="02000603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C4E4613-7678-F94C-962D-DF81D566ECF9}"/>
              </a:ext>
            </a:extLst>
          </p:cNvPr>
          <p:cNvSpPr/>
          <p:nvPr/>
        </p:nvSpPr>
        <p:spPr>
          <a:xfrm>
            <a:off x="7543077" y="1852356"/>
            <a:ext cx="983898" cy="275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Better Together Demo" pitchFamily="2" charset="0"/>
                <a:ea typeface="Amber Shaie" panose="02000603000000000000" pitchFamily="2" charset="0"/>
              </a:rPr>
              <a:t>Jeudi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07A716C-F45E-E648-A65A-83AA7287C8E2}"/>
              </a:ext>
            </a:extLst>
          </p:cNvPr>
          <p:cNvSpPr/>
          <p:nvPr/>
        </p:nvSpPr>
        <p:spPr>
          <a:xfrm>
            <a:off x="10108010" y="1852355"/>
            <a:ext cx="1920428" cy="275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Better Together Demo" pitchFamily="2" charset="0"/>
                <a:ea typeface="Amber Shaie" panose="02000603000000000000" pitchFamily="2" charset="0"/>
              </a:rPr>
              <a:t>Vendredi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A41F5223-2CC8-9747-B46D-33B3C5ACCF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04477">
            <a:off x="8892269" y="171797"/>
            <a:ext cx="2076358" cy="1844515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A4B6F3DF-10B1-CD4E-87C2-090C15634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32593">
            <a:off x="7719591" y="-13822"/>
            <a:ext cx="1769206" cy="1571659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F80A5B71-49A0-4841-84E9-EF1733B3A39F}"/>
              </a:ext>
            </a:extLst>
          </p:cNvPr>
          <p:cNvSpPr txBox="1"/>
          <p:nvPr/>
        </p:nvSpPr>
        <p:spPr>
          <a:xfrm rot="1157939">
            <a:off x="9165979" y="740884"/>
            <a:ext cx="1479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Nothing Special" panose="02000203000000000000" pitchFamily="2" charset="0"/>
              </a:rPr>
              <a:t>VENDREDI : TENUE POUR L’EPS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A0BC9566-A021-EA4B-93AE-D54A4C088C95}"/>
              </a:ext>
            </a:extLst>
          </p:cNvPr>
          <p:cNvSpPr txBox="1"/>
          <p:nvPr/>
        </p:nvSpPr>
        <p:spPr>
          <a:xfrm rot="21039199">
            <a:off x="7871650" y="360636"/>
            <a:ext cx="1275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Nothing Special" panose="02000203000000000000" pitchFamily="2" charset="0"/>
              </a:rPr>
              <a:t>JEUDI : FERIE</a:t>
            </a:r>
          </a:p>
        </p:txBody>
      </p:sp>
    </p:spTree>
    <p:extLst>
      <p:ext uri="{BB962C8B-B14F-4D97-AF65-F5344CB8AC3E}">
        <p14:creationId xmlns:p14="http://schemas.microsoft.com/office/powerpoint/2010/main" val="2681543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DEBE3BA-11A8-2A44-A832-5E542F5D1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85912">
            <a:off x="9075432" y="176368"/>
            <a:ext cx="2066921" cy="1836131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961CFCE5-A692-FD48-A8A7-34C7C6F5D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91991">
            <a:off x="7781508" y="14094"/>
            <a:ext cx="1748045" cy="1552860"/>
          </a:xfrm>
          <a:prstGeom prst="rect">
            <a:avLst/>
          </a:prstGeom>
        </p:spPr>
      </p:pic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E35B49A2-CEB0-514A-825D-7220C29BBF1A}"/>
              </a:ext>
            </a:extLst>
          </p:cNvPr>
          <p:cNvSpPr/>
          <p:nvPr/>
        </p:nvSpPr>
        <p:spPr>
          <a:xfrm>
            <a:off x="3272116" y="2160926"/>
            <a:ext cx="2800572" cy="4550483"/>
          </a:xfrm>
          <a:prstGeom prst="roundRect">
            <a:avLst/>
          </a:prstGeom>
          <a:blipFill dpi="0" rotWithShape="1">
            <a:blip r:embed="rId4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3802" r="-112037"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E0D6B0B1-F98B-2244-81B6-8CA1C0F7764F}"/>
              </a:ext>
            </a:extLst>
          </p:cNvPr>
          <p:cNvSpPr/>
          <p:nvPr/>
        </p:nvSpPr>
        <p:spPr>
          <a:xfrm>
            <a:off x="6230470" y="2160926"/>
            <a:ext cx="2800572" cy="4550483"/>
          </a:xfrm>
          <a:prstGeom prst="roundRect">
            <a:avLst/>
          </a:prstGeom>
          <a:blipFill dpi="0" rotWithShape="1">
            <a:blip r:embed="rId4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3802" r="-112037"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B58BFCB5-8FCE-2A4B-80CA-B777AFDE9C63}"/>
              </a:ext>
            </a:extLst>
          </p:cNvPr>
          <p:cNvSpPr/>
          <p:nvPr/>
        </p:nvSpPr>
        <p:spPr>
          <a:xfrm>
            <a:off x="9188824" y="2160926"/>
            <a:ext cx="2800572" cy="4550483"/>
          </a:xfrm>
          <a:prstGeom prst="roundRect">
            <a:avLst/>
          </a:prstGeom>
          <a:blipFill dpi="0" rotWithShape="1">
            <a:blip r:embed="rId4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3802" r="-112037"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BAE5FFBE-4B86-5048-9421-144C36D9AC25}"/>
              </a:ext>
            </a:extLst>
          </p:cNvPr>
          <p:cNvSpPr/>
          <p:nvPr/>
        </p:nvSpPr>
        <p:spPr>
          <a:xfrm>
            <a:off x="303014" y="2160926"/>
            <a:ext cx="2800572" cy="4550483"/>
          </a:xfrm>
          <a:prstGeom prst="roundRect">
            <a:avLst/>
          </a:prstGeom>
          <a:blipFill dpi="0" rotWithShape="1">
            <a:blip r:embed="rId4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3802" r="-112037"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1808D78-CD84-C443-8435-DE810531F1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3097" y="1495439"/>
            <a:ext cx="1345433" cy="1330966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07688259-1440-4E49-BDD6-22A206BE16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1597" y="1450474"/>
            <a:ext cx="1345433" cy="133096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F05E3DEF-5235-6B48-9129-5862EB9AB8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3798" y="1495015"/>
            <a:ext cx="1345433" cy="1330966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0B5A4F77-2408-AE47-9E21-7AC071CD4A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84671" y="1470037"/>
            <a:ext cx="1345433" cy="1330966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E4E1617B-AD74-7F4D-B630-701D72C8D7F5}"/>
              </a:ext>
            </a:extLst>
          </p:cNvPr>
          <p:cNvSpPr txBox="1"/>
          <p:nvPr/>
        </p:nvSpPr>
        <p:spPr>
          <a:xfrm>
            <a:off x="1823146" y="1959218"/>
            <a:ext cx="1303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8</a:t>
            </a:r>
          </a:p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NOVEMBRE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3FC4B8CB-25F6-2B44-97BF-D756342BED4F}"/>
              </a:ext>
            </a:extLst>
          </p:cNvPr>
          <p:cNvSpPr txBox="1"/>
          <p:nvPr/>
        </p:nvSpPr>
        <p:spPr>
          <a:xfrm>
            <a:off x="4711500" y="2003927"/>
            <a:ext cx="1303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9</a:t>
            </a:r>
          </a:p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NOVEMBRE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D740F09B-4CAE-4749-B7EE-DE2B47AD6422}"/>
              </a:ext>
            </a:extLst>
          </p:cNvPr>
          <p:cNvSpPr txBox="1"/>
          <p:nvPr/>
        </p:nvSpPr>
        <p:spPr>
          <a:xfrm>
            <a:off x="7678786" y="2003926"/>
            <a:ext cx="1303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11</a:t>
            </a:r>
          </a:p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NOVEMBRE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4D6F1188-18BC-184B-80AC-3E8F9F0CDB5B}"/>
              </a:ext>
            </a:extLst>
          </p:cNvPr>
          <p:cNvSpPr txBox="1"/>
          <p:nvPr/>
        </p:nvSpPr>
        <p:spPr>
          <a:xfrm>
            <a:off x="10719925" y="1980331"/>
            <a:ext cx="1303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12</a:t>
            </a:r>
          </a:p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NOVEMBRE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D9E8759-6657-6147-91A9-46687BBCB436}"/>
              </a:ext>
            </a:extLst>
          </p:cNvPr>
          <p:cNvSpPr/>
          <p:nvPr/>
        </p:nvSpPr>
        <p:spPr>
          <a:xfrm>
            <a:off x="2014070" y="1781422"/>
            <a:ext cx="983898" cy="275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Better Together Demo" pitchFamily="2" charset="0"/>
                <a:ea typeface="Amber Shaie" panose="02000603000000000000" pitchFamily="2" charset="0"/>
              </a:rPr>
              <a:t>Lundi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E410A69-8439-8748-B6FF-E8BC3F1FCE79}"/>
              </a:ext>
            </a:extLst>
          </p:cNvPr>
          <p:cNvSpPr/>
          <p:nvPr/>
        </p:nvSpPr>
        <p:spPr>
          <a:xfrm>
            <a:off x="4680973" y="1755655"/>
            <a:ext cx="1237394" cy="275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Better Together Demo" pitchFamily="2" charset="0"/>
                <a:ea typeface="Amber Shaie" panose="02000603000000000000" pitchFamily="2" charset="0"/>
              </a:rPr>
              <a:t>Mardi</a:t>
            </a:r>
            <a:endParaRPr lang="fr-FR" dirty="0">
              <a:solidFill>
                <a:schemeClr val="tx1"/>
              </a:solidFill>
              <a:latin typeface="Better Together Demo" pitchFamily="2" charset="0"/>
              <a:ea typeface="Amber Shaie" panose="02000603000000000000" pitchFamily="2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D1203C7-CC4A-C54B-AC08-0D359F9639F9}"/>
              </a:ext>
            </a:extLst>
          </p:cNvPr>
          <p:cNvSpPr/>
          <p:nvPr/>
        </p:nvSpPr>
        <p:spPr>
          <a:xfrm>
            <a:off x="7846091" y="1752721"/>
            <a:ext cx="983898" cy="275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Better Together Demo" pitchFamily="2" charset="0"/>
                <a:ea typeface="Amber Shaie" panose="02000603000000000000" pitchFamily="2" charset="0"/>
              </a:rPr>
              <a:t>Jeudi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16EFCCA-2C67-B549-B935-384A08D69112}"/>
              </a:ext>
            </a:extLst>
          </p:cNvPr>
          <p:cNvSpPr/>
          <p:nvPr/>
        </p:nvSpPr>
        <p:spPr>
          <a:xfrm>
            <a:off x="10406042" y="1781421"/>
            <a:ext cx="1920428" cy="275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Better Together Demo" pitchFamily="2" charset="0"/>
                <a:ea typeface="Amber Shaie" panose="02000603000000000000" pitchFamily="2" charset="0"/>
              </a:rPr>
              <a:t>Vendredi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BA516467-0FDE-CC4C-88E7-75787C2A1EC8}"/>
              </a:ext>
            </a:extLst>
          </p:cNvPr>
          <p:cNvSpPr txBox="1"/>
          <p:nvPr/>
        </p:nvSpPr>
        <p:spPr>
          <a:xfrm rot="1342531">
            <a:off x="9395340" y="764230"/>
            <a:ext cx="1479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Nothing Special" panose="02000203000000000000" pitchFamily="2" charset="0"/>
              </a:rPr>
              <a:t>VENDREDI : TENUE POUR L’EPS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53DFCA9F-0DA9-4F47-9366-AAA925824EB6}"/>
              </a:ext>
            </a:extLst>
          </p:cNvPr>
          <p:cNvSpPr txBox="1"/>
          <p:nvPr/>
        </p:nvSpPr>
        <p:spPr>
          <a:xfrm rot="21039199">
            <a:off x="8032281" y="420857"/>
            <a:ext cx="1275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Nothing Special" panose="02000203000000000000" pitchFamily="2" charset="0"/>
              </a:rPr>
              <a:t>JEUDI : FERIE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DDDD8B9-598E-324C-9133-8FA8AC3E1F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41397" y="-541148"/>
            <a:ext cx="6469813" cy="255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464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DEBE3BA-11A8-2A44-A832-5E542F5D1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85912">
            <a:off x="9075432" y="176368"/>
            <a:ext cx="2066921" cy="1836131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961CFCE5-A692-FD48-A8A7-34C7C6F5D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91991">
            <a:off x="7781508" y="14094"/>
            <a:ext cx="1748045" cy="1552860"/>
          </a:xfrm>
          <a:prstGeom prst="rect">
            <a:avLst/>
          </a:prstGeom>
        </p:spPr>
      </p:pic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E35B49A2-CEB0-514A-825D-7220C29BBF1A}"/>
              </a:ext>
            </a:extLst>
          </p:cNvPr>
          <p:cNvSpPr/>
          <p:nvPr/>
        </p:nvSpPr>
        <p:spPr>
          <a:xfrm>
            <a:off x="3272116" y="2160926"/>
            <a:ext cx="2800572" cy="455048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E0D6B0B1-F98B-2244-81B6-8CA1C0F7764F}"/>
              </a:ext>
            </a:extLst>
          </p:cNvPr>
          <p:cNvSpPr/>
          <p:nvPr/>
        </p:nvSpPr>
        <p:spPr>
          <a:xfrm>
            <a:off x="6230470" y="2160926"/>
            <a:ext cx="2800572" cy="455048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B58BFCB5-8FCE-2A4B-80CA-B777AFDE9C63}"/>
              </a:ext>
            </a:extLst>
          </p:cNvPr>
          <p:cNvSpPr/>
          <p:nvPr/>
        </p:nvSpPr>
        <p:spPr>
          <a:xfrm>
            <a:off x="9188824" y="2160926"/>
            <a:ext cx="2800572" cy="455048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BAE5FFBE-4B86-5048-9421-144C36D9AC25}"/>
              </a:ext>
            </a:extLst>
          </p:cNvPr>
          <p:cNvSpPr/>
          <p:nvPr/>
        </p:nvSpPr>
        <p:spPr>
          <a:xfrm>
            <a:off x="303014" y="2160926"/>
            <a:ext cx="2800572" cy="455048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1808D78-CD84-C443-8435-DE810531F1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3097" y="1495439"/>
            <a:ext cx="1345433" cy="1330966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07688259-1440-4E49-BDD6-22A206BE16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597" y="1450474"/>
            <a:ext cx="1345433" cy="133096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F05E3DEF-5235-6B48-9129-5862EB9AB8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3798" y="1495015"/>
            <a:ext cx="1345433" cy="1330966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0B5A4F77-2408-AE47-9E21-7AC071CD4A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4671" y="1470037"/>
            <a:ext cx="1345433" cy="1330966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E4E1617B-AD74-7F4D-B630-701D72C8D7F5}"/>
              </a:ext>
            </a:extLst>
          </p:cNvPr>
          <p:cNvSpPr txBox="1"/>
          <p:nvPr/>
        </p:nvSpPr>
        <p:spPr>
          <a:xfrm>
            <a:off x="1823146" y="1959218"/>
            <a:ext cx="1303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8</a:t>
            </a:r>
          </a:p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NOVEMBRE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3FC4B8CB-25F6-2B44-97BF-D756342BED4F}"/>
              </a:ext>
            </a:extLst>
          </p:cNvPr>
          <p:cNvSpPr txBox="1"/>
          <p:nvPr/>
        </p:nvSpPr>
        <p:spPr>
          <a:xfrm>
            <a:off x="4711500" y="2003927"/>
            <a:ext cx="1303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9</a:t>
            </a:r>
          </a:p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NOVEMBRE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D740F09B-4CAE-4749-B7EE-DE2B47AD6422}"/>
              </a:ext>
            </a:extLst>
          </p:cNvPr>
          <p:cNvSpPr txBox="1"/>
          <p:nvPr/>
        </p:nvSpPr>
        <p:spPr>
          <a:xfrm>
            <a:off x="7678786" y="2003926"/>
            <a:ext cx="1303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11</a:t>
            </a:r>
          </a:p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NOVEMBRE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4D6F1188-18BC-184B-80AC-3E8F9F0CDB5B}"/>
              </a:ext>
            </a:extLst>
          </p:cNvPr>
          <p:cNvSpPr txBox="1"/>
          <p:nvPr/>
        </p:nvSpPr>
        <p:spPr>
          <a:xfrm>
            <a:off x="10719925" y="1980331"/>
            <a:ext cx="1303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12</a:t>
            </a:r>
          </a:p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NOVEMBRE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D9E8759-6657-6147-91A9-46687BBCB436}"/>
              </a:ext>
            </a:extLst>
          </p:cNvPr>
          <p:cNvSpPr/>
          <p:nvPr/>
        </p:nvSpPr>
        <p:spPr>
          <a:xfrm>
            <a:off x="2014070" y="1781422"/>
            <a:ext cx="983898" cy="275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Better Together Demo" pitchFamily="2" charset="0"/>
                <a:ea typeface="Amber Shaie" panose="02000603000000000000" pitchFamily="2" charset="0"/>
              </a:rPr>
              <a:t>Lundi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E410A69-8439-8748-B6FF-E8BC3F1FCE79}"/>
              </a:ext>
            </a:extLst>
          </p:cNvPr>
          <p:cNvSpPr/>
          <p:nvPr/>
        </p:nvSpPr>
        <p:spPr>
          <a:xfrm>
            <a:off x="4680973" y="1755655"/>
            <a:ext cx="1237394" cy="275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Better Together Demo" pitchFamily="2" charset="0"/>
                <a:ea typeface="Amber Shaie" panose="02000603000000000000" pitchFamily="2" charset="0"/>
              </a:rPr>
              <a:t>Mardi</a:t>
            </a:r>
            <a:endParaRPr lang="fr-FR" dirty="0">
              <a:solidFill>
                <a:schemeClr val="tx1"/>
              </a:solidFill>
              <a:latin typeface="Better Together Demo" pitchFamily="2" charset="0"/>
              <a:ea typeface="Amber Shaie" panose="02000603000000000000" pitchFamily="2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D1203C7-CC4A-C54B-AC08-0D359F9639F9}"/>
              </a:ext>
            </a:extLst>
          </p:cNvPr>
          <p:cNvSpPr/>
          <p:nvPr/>
        </p:nvSpPr>
        <p:spPr>
          <a:xfrm>
            <a:off x="7846091" y="1752721"/>
            <a:ext cx="983898" cy="275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Better Together Demo" pitchFamily="2" charset="0"/>
                <a:ea typeface="Amber Shaie" panose="02000603000000000000" pitchFamily="2" charset="0"/>
              </a:rPr>
              <a:t>Jeudi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16EFCCA-2C67-B549-B935-384A08D69112}"/>
              </a:ext>
            </a:extLst>
          </p:cNvPr>
          <p:cNvSpPr/>
          <p:nvPr/>
        </p:nvSpPr>
        <p:spPr>
          <a:xfrm>
            <a:off x="10406042" y="1781421"/>
            <a:ext cx="1920428" cy="275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Better Together Demo" pitchFamily="2" charset="0"/>
                <a:ea typeface="Amber Shaie" panose="02000603000000000000" pitchFamily="2" charset="0"/>
              </a:rPr>
              <a:t>Vendredi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BA516467-0FDE-CC4C-88E7-75787C2A1EC8}"/>
              </a:ext>
            </a:extLst>
          </p:cNvPr>
          <p:cNvSpPr txBox="1"/>
          <p:nvPr/>
        </p:nvSpPr>
        <p:spPr>
          <a:xfrm rot="1342531">
            <a:off x="9395340" y="764230"/>
            <a:ext cx="1479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Nothing Special" panose="02000203000000000000" pitchFamily="2" charset="0"/>
              </a:rPr>
              <a:t>VENDREDI : TENUE POUR L’EPS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53DFCA9F-0DA9-4F47-9366-AAA925824EB6}"/>
              </a:ext>
            </a:extLst>
          </p:cNvPr>
          <p:cNvSpPr txBox="1"/>
          <p:nvPr/>
        </p:nvSpPr>
        <p:spPr>
          <a:xfrm rot="21039199">
            <a:off x="8032281" y="420857"/>
            <a:ext cx="1275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Nothing Special" panose="02000203000000000000" pitchFamily="2" charset="0"/>
              </a:rPr>
              <a:t>JEUDI : FERIE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DDDD8B9-598E-324C-9133-8FA8AC3E1F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1397" y="-541148"/>
            <a:ext cx="6469813" cy="255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325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37">
            <a:extLst>
              <a:ext uri="{FF2B5EF4-FFF2-40B4-BE49-F238E27FC236}">
                <a16:creationId xmlns:a16="http://schemas.microsoft.com/office/drawing/2014/main" id="{A4901E04-C0D9-6846-8793-0591F1125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34209">
            <a:off x="9085996" y="174746"/>
            <a:ext cx="2098068" cy="186380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8155330-7C1A-A24F-BC5C-6576C7387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59866">
            <a:off x="7773230" y="51093"/>
            <a:ext cx="1791401" cy="1591376"/>
          </a:xfrm>
          <a:prstGeom prst="rect">
            <a:avLst/>
          </a:prstGeom>
        </p:spPr>
      </p:pic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B58BFCB5-8FCE-2A4B-80CA-B777AFDE9C63}"/>
              </a:ext>
            </a:extLst>
          </p:cNvPr>
          <p:cNvSpPr/>
          <p:nvPr/>
        </p:nvSpPr>
        <p:spPr>
          <a:xfrm>
            <a:off x="9188824" y="2160926"/>
            <a:ext cx="2800572" cy="4550483"/>
          </a:xfrm>
          <a:prstGeom prst="roundRect">
            <a:avLst/>
          </a:prstGeom>
          <a:blipFill dpi="0" rotWithShape="1">
            <a:blip r:embed="rId4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3802" r="-112037"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6C942161-9FE6-6E41-8F75-CE9350DA5E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80253" y="1518355"/>
            <a:ext cx="1342677" cy="1328239"/>
          </a:xfrm>
          <a:prstGeom prst="rect">
            <a:avLst/>
          </a:prstGeom>
        </p:spPr>
      </p:pic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E0D6B0B1-F98B-2244-81B6-8CA1C0F7764F}"/>
              </a:ext>
            </a:extLst>
          </p:cNvPr>
          <p:cNvSpPr/>
          <p:nvPr/>
        </p:nvSpPr>
        <p:spPr>
          <a:xfrm>
            <a:off x="6230470" y="2160926"/>
            <a:ext cx="2800572" cy="4550483"/>
          </a:xfrm>
          <a:prstGeom prst="roundRect">
            <a:avLst/>
          </a:prstGeom>
          <a:blipFill dpi="0" rotWithShape="1">
            <a:blip r:embed="rId4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3802" r="-112037"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86EA9046-EA5C-254B-8FBC-917D60A9FB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2213" y="1489846"/>
            <a:ext cx="1342677" cy="1328239"/>
          </a:xfrm>
          <a:prstGeom prst="rect">
            <a:avLst/>
          </a:prstGeom>
        </p:spPr>
      </p:pic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E35B49A2-CEB0-514A-825D-7220C29BBF1A}"/>
              </a:ext>
            </a:extLst>
          </p:cNvPr>
          <p:cNvSpPr/>
          <p:nvPr/>
        </p:nvSpPr>
        <p:spPr>
          <a:xfrm>
            <a:off x="3272116" y="2160926"/>
            <a:ext cx="2800572" cy="4550483"/>
          </a:xfrm>
          <a:prstGeom prst="roundRect">
            <a:avLst/>
          </a:prstGeom>
          <a:blipFill dpi="0" rotWithShape="1">
            <a:blip r:embed="rId4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3802" r="-112037"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826FB89F-5CEE-974E-B459-C60F40D537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2333" y="1496806"/>
            <a:ext cx="1342677" cy="1328239"/>
          </a:xfrm>
          <a:prstGeom prst="rect">
            <a:avLst/>
          </a:prstGeom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BAE5FFBE-4B86-5048-9421-144C36D9AC25}"/>
              </a:ext>
            </a:extLst>
          </p:cNvPr>
          <p:cNvSpPr/>
          <p:nvPr/>
        </p:nvSpPr>
        <p:spPr>
          <a:xfrm>
            <a:off x="303014" y="2160926"/>
            <a:ext cx="2800572" cy="4550483"/>
          </a:xfrm>
          <a:prstGeom prst="roundRect">
            <a:avLst/>
          </a:prstGeom>
          <a:blipFill dpi="0" rotWithShape="1">
            <a:blip r:embed="rId4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3802" r="-112037"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548E174-FFA8-FD45-A85D-751C10B946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4968" y="1518355"/>
            <a:ext cx="1342677" cy="1328239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E4E1617B-AD74-7F4D-B630-701D72C8D7F5}"/>
              </a:ext>
            </a:extLst>
          </p:cNvPr>
          <p:cNvSpPr txBox="1"/>
          <p:nvPr/>
        </p:nvSpPr>
        <p:spPr>
          <a:xfrm>
            <a:off x="1961857" y="2021222"/>
            <a:ext cx="1103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8</a:t>
            </a:r>
          </a:p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NOVEMBRE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3FC4B8CB-25F6-2B44-97BF-D756342BED4F}"/>
              </a:ext>
            </a:extLst>
          </p:cNvPr>
          <p:cNvSpPr txBox="1"/>
          <p:nvPr/>
        </p:nvSpPr>
        <p:spPr>
          <a:xfrm>
            <a:off x="4692005" y="1998039"/>
            <a:ext cx="1303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9</a:t>
            </a:r>
          </a:p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NOVEMBRE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D740F09B-4CAE-4749-B7EE-DE2B47AD6422}"/>
              </a:ext>
            </a:extLst>
          </p:cNvPr>
          <p:cNvSpPr txBox="1"/>
          <p:nvPr/>
        </p:nvSpPr>
        <p:spPr>
          <a:xfrm>
            <a:off x="7678786" y="2003926"/>
            <a:ext cx="1303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11</a:t>
            </a:r>
          </a:p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NOVEMBRE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4D6F1188-18BC-184B-80AC-3E8F9F0CDB5B}"/>
              </a:ext>
            </a:extLst>
          </p:cNvPr>
          <p:cNvSpPr txBox="1"/>
          <p:nvPr/>
        </p:nvSpPr>
        <p:spPr>
          <a:xfrm>
            <a:off x="10729504" y="2039946"/>
            <a:ext cx="1303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12</a:t>
            </a:r>
          </a:p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NOVEMBRE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D9E8759-6657-6147-91A9-46687BBCB436}"/>
              </a:ext>
            </a:extLst>
          </p:cNvPr>
          <p:cNvSpPr/>
          <p:nvPr/>
        </p:nvSpPr>
        <p:spPr>
          <a:xfrm>
            <a:off x="2014070" y="1781422"/>
            <a:ext cx="983898" cy="275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Better Together Demo" pitchFamily="2" charset="0"/>
                <a:ea typeface="Amber Shaie" panose="02000603000000000000" pitchFamily="2" charset="0"/>
              </a:rPr>
              <a:t>Lundi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E410A69-8439-8748-B6FF-E8BC3F1FCE79}"/>
              </a:ext>
            </a:extLst>
          </p:cNvPr>
          <p:cNvSpPr/>
          <p:nvPr/>
        </p:nvSpPr>
        <p:spPr>
          <a:xfrm>
            <a:off x="4680973" y="1755655"/>
            <a:ext cx="1237394" cy="275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Better Together Demo" pitchFamily="2" charset="0"/>
                <a:ea typeface="Amber Shaie" panose="02000603000000000000" pitchFamily="2" charset="0"/>
              </a:rPr>
              <a:t>Mardi</a:t>
            </a:r>
            <a:endParaRPr lang="fr-FR" dirty="0">
              <a:solidFill>
                <a:schemeClr val="tx1"/>
              </a:solidFill>
              <a:latin typeface="Better Together Demo" pitchFamily="2" charset="0"/>
              <a:ea typeface="Amber Shaie" panose="02000603000000000000" pitchFamily="2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D1203C7-CC4A-C54B-AC08-0D359F9639F9}"/>
              </a:ext>
            </a:extLst>
          </p:cNvPr>
          <p:cNvSpPr/>
          <p:nvPr/>
        </p:nvSpPr>
        <p:spPr>
          <a:xfrm>
            <a:off x="7846091" y="1752721"/>
            <a:ext cx="983898" cy="275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Better Together Demo" pitchFamily="2" charset="0"/>
                <a:ea typeface="Amber Shaie" panose="02000603000000000000" pitchFamily="2" charset="0"/>
              </a:rPr>
              <a:t>Jeudi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16EFCCA-2C67-B549-B935-384A08D69112}"/>
              </a:ext>
            </a:extLst>
          </p:cNvPr>
          <p:cNvSpPr/>
          <p:nvPr/>
        </p:nvSpPr>
        <p:spPr>
          <a:xfrm>
            <a:off x="10406042" y="1781421"/>
            <a:ext cx="1920428" cy="275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Better Together Demo" pitchFamily="2" charset="0"/>
                <a:ea typeface="Amber Shaie" panose="02000603000000000000" pitchFamily="2" charset="0"/>
              </a:rPr>
              <a:t>Vendredi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BA516467-0FDE-CC4C-88E7-75787C2A1EC8}"/>
              </a:ext>
            </a:extLst>
          </p:cNvPr>
          <p:cNvSpPr txBox="1"/>
          <p:nvPr/>
        </p:nvSpPr>
        <p:spPr>
          <a:xfrm rot="1443583">
            <a:off x="9395340" y="764230"/>
            <a:ext cx="1479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Nothing Special" panose="02000203000000000000" pitchFamily="2" charset="0"/>
              </a:rPr>
              <a:t>VENDREDI : TENUE POUR L’EPS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53DFCA9F-0DA9-4F47-9366-AAA925824EB6}"/>
              </a:ext>
            </a:extLst>
          </p:cNvPr>
          <p:cNvSpPr txBox="1"/>
          <p:nvPr/>
        </p:nvSpPr>
        <p:spPr>
          <a:xfrm rot="21039199">
            <a:off x="8032281" y="420857"/>
            <a:ext cx="1275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Nothing Special" panose="02000203000000000000" pitchFamily="2" charset="0"/>
              </a:rPr>
              <a:t>JEUDI : FERIE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CDDE3E-2CA8-FC46-BFA3-D9FC2DA509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0633" y="-494528"/>
            <a:ext cx="6231432" cy="246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67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37">
            <a:extLst>
              <a:ext uri="{FF2B5EF4-FFF2-40B4-BE49-F238E27FC236}">
                <a16:creationId xmlns:a16="http://schemas.microsoft.com/office/drawing/2014/main" id="{A4901E04-C0D9-6846-8793-0591F1125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34209">
            <a:off x="9085996" y="174746"/>
            <a:ext cx="2098068" cy="186380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8155330-7C1A-A24F-BC5C-6576C7387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59866">
            <a:off x="7773230" y="51093"/>
            <a:ext cx="1791401" cy="1591376"/>
          </a:xfrm>
          <a:prstGeom prst="rect">
            <a:avLst/>
          </a:prstGeom>
        </p:spPr>
      </p:pic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B58BFCB5-8FCE-2A4B-80CA-B777AFDE9C63}"/>
              </a:ext>
            </a:extLst>
          </p:cNvPr>
          <p:cNvSpPr/>
          <p:nvPr/>
        </p:nvSpPr>
        <p:spPr>
          <a:xfrm>
            <a:off x="9188824" y="2160926"/>
            <a:ext cx="2800572" cy="455048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6C942161-9FE6-6E41-8F75-CE9350DA5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0674" y="1518355"/>
            <a:ext cx="1342677" cy="1328239"/>
          </a:xfrm>
          <a:prstGeom prst="rect">
            <a:avLst/>
          </a:prstGeom>
        </p:spPr>
      </p:pic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E0D6B0B1-F98B-2244-81B6-8CA1C0F7764F}"/>
              </a:ext>
            </a:extLst>
          </p:cNvPr>
          <p:cNvSpPr/>
          <p:nvPr/>
        </p:nvSpPr>
        <p:spPr>
          <a:xfrm>
            <a:off x="6230470" y="2160926"/>
            <a:ext cx="2800572" cy="455048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86EA9046-EA5C-254B-8FBC-917D60A9FB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2213" y="1489846"/>
            <a:ext cx="1342677" cy="1328239"/>
          </a:xfrm>
          <a:prstGeom prst="rect">
            <a:avLst/>
          </a:prstGeom>
        </p:spPr>
      </p:pic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E35B49A2-CEB0-514A-825D-7220C29BBF1A}"/>
              </a:ext>
            </a:extLst>
          </p:cNvPr>
          <p:cNvSpPr/>
          <p:nvPr/>
        </p:nvSpPr>
        <p:spPr>
          <a:xfrm>
            <a:off x="3272116" y="2160926"/>
            <a:ext cx="2800572" cy="455048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826FB89F-5CEE-974E-B459-C60F40D537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2333" y="1496806"/>
            <a:ext cx="1342677" cy="1328239"/>
          </a:xfrm>
          <a:prstGeom prst="rect">
            <a:avLst/>
          </a:prstGeom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BAE5FFBE-4B86-5048-9421-144C36D9AC25}"/>
              </a:ext>
            </a:extLst>
          </p:cNvPr>
          <p:cNvSpPr/>
          <p:nvPr/>
        </p:nvSpPr>
        <p:spPr>
          <a:xfrm>
            <a:off x="303014" y="2160926"/>
            <a:ext cx="2800572" cy="455048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548E174-FFA8-FD45-A85D-751C10B946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4968" y="1518355"/>
            <a:ext cx="1342677" cy="1328239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E4E1617B-AD74-7F4D-B630-701D72C8D7F5}"/>
              </a:ext>
            </a:extLst>
          </p:cNvPr>
          <p:cNvSpPr txBox="1"/>
          <p:nvPr/>
        </p:nvSpPr>
        <p:spPr>
          <a:xfrm>
            <a:off x="1961857" y="2021222"/>
            <a:ext cx="1103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8</a:t>
            </a:r>
          </a:p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NOVEMBRE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3FC4B8CB-25F6-2B44-97BF-D756342BED4F}"/>
              </a:ext>
            </a:extLst>
          </p:cNvPr>
          <p:cNvSpPr txBox="1"/>
          <p:nvPr/>
        </p:nvSpPr>
        <p:spPr>
          <a:xfrm>
            <a:off x="4692005" y="1998039"/>
            <a:ext cx="1303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9</a:t>
            </a:r>
          </a:p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NOVEMBRE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D740F09B-4CAE-4749-B7EE-DE2B47AD6422}"/>
              </a:ext>
            </a:extLst>
          </p:cNvPr>
          <p:cNvSpPr txBox="1"/>
          <p:nvPr/>
        </p:nvSpPr>
        <p:spPr>
          <a:xfrm>
            <a:off x="7678786" y="2003926"/>
            <a:ext cx="1303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11</a:t>
            </a:r>
          </a:p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NOVEMBRE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4D6F1188-18BC-184B-80AC-3E8F9F0CDB5B}"/>
              </a:ext>
            </a:extLst>
          </p:cNvPr>
          <p:cNvSpPr txBox="1"/>
          <p:nvPr/>
        </p:nvSpPr>
        <p:spPr>
          <a:xfrm>
            <a:off x="10719925" y="1980331"/>
            <a:ext cx="1303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12</a:t>
            </a:r>
          </a:p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NOVEMBRE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D9E8759-6657-6147-91A9-46687BBCB436}"/>
              </a:ext>
            </a:extLst>
          </p:cNvPr>
          <p:cNvSpPr/>
          <p:nvPr/>
        </p:nvSpPr>
        <p:spPr>
          <a:xfrm>
            <a:off x="2014070" y="1781422"/>
            <a:ext cx="983898" cy="275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Better Together Demo" pitchFamily="2" charset="0"/>
                <a:ea typeface="Amber Shaie" panose="02000603000000000000" pitchFamily="2" charset="0"/>
              </a:rPr>
              <a:t>Lundi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E410A69-8439-8748-B6FF-E8BC3F1FCE79}"/>
              </a:ext>
            </a:extLst>
          </p:cNvPr>
          <p:cNvSpPr/>
          <p:nvPr/>
        </p:nvSpPr>
        <p:spPr>
          <a:xfrm>
            <a:off x="4680973" y="1755655"/>
            <a:ext cx="1237394" cy="275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Better Together Demo" pitchFamily="2" charset="0"/>
                <a:ea typeface="Amber Shaie" panose="02000603000000000000" pitchFamily="2" charset="0"/>
              </a:rPr>
              <a:t>Mardi</a:t>
            </a:r>
            <a:endParaRPr lang="fr-FR" dirty="0">
              <a:solidFill>
                <a:schemeClr val="tx1"/>
              </a:solidFill>
              <a:latin typeface="Better Together Demo" pitchFamily="2" charset="0"/>
              <a:ea typeface="Amber Shaie" panose="02000603000000000000" pitchFamily="2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D1203C7-CC4A-C54B-AC08-0D359F9639F9}"/>
              </a:ext>
            </a:extLst>
          </p:cNvPr>
          <p:cNvSpPr/>
          <p:nvPr/>
        </p:nvSpPr>
        <p:spPr>
          <a:xfrm>
            <a:off x="7846091" y="1752721"/>
            <a:ext cx="983898" cy="275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Better Together Demo" pitchFamily="2" charset="0"/>
                <a:ea typeface="Amber Shaie" panose="02000603000000000000" pitchFamily="2" charset="0"/>
              </a:rPr>
              <a:t>Jeudi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16EFCCA-2C67-B549-B935-384A08D69112}"/>
              </a:ext>
            </a:extLst>
          </p:cNvPr>
          <p:cNvSpPr/>
          <p:nvPr/>
        </p:nvSpPr>
        <p:spPr>
          <a:xfrm>
            <a:off x="10406042" y="1781421"/>
            <a:ext cx="1920428" cy="275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Better Together Demo" pitchFamily="2" charset="0"/>
                <a:ea typeface="Amber Shaie" panose="02000603000000000000" pitchFamily="2" charset="0"/>
              </a:rPr>
              <a:t>Vendredi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BA516467-0FDE-CC4C-88E7-75787C2A1EC8}"/>
              </a:ext>
            </a:extLst>
          </p:cNvPr>
          <p:cNvSpPr txBox="1"/>
          <p:nvPr/>
        </p:nvSpPr>
        <p:spPr>
          <a:xfrm rot="1443583">
            <a:off x="9395340" y="764230"/>
            <a:ext cx="1479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Nothing Special" panose="02000203000000000000" pitchFamily="2" charset="0"/>
              </a:rPr>
              <a:t>VENDREDI : TENUE POUR L’EPS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53DFCA9F-0DA9-4F47-9366-AAA925824EB6}"/>
              </a:ext>
            </a:extLst>
          </p:cNvPr>
          <p:cNvSpPr txBox="1"/>
          <p:nvPr/>
        </p:nvSpPr>
        <p:spPr>
          <a:xfrm rot="21039199">
            <a:off x="8032281" y="420857"/>
            <a:ext cx="1275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Nothing Special" panose="02000203000000000000" pitchFamily="2" charset="0"/>
              </a:rPr>
              <a:t>JEUDI : FERIE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CDDE3E-2CA8-FC46-BFA3-D9FC2DA509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0633" y="-494528"/>
            <a:ext cx="6231432" cy="246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08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377EEBE8-4579-704F-8BFA-6E12D91FF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81089">
            <a:off x="9135935" y="122640"/>
            <a:ext cx="2021881" cy="1796121"/>
          </a:xfrm>
          <a:prstGeom prst="rect">
            <a:avLst/>
          </a:prstGeom>
        </p:spPr>
      </p:pic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B58BFCB5-8FCE-2A4B-80CA-B777AFDE9C63}"/>
              </a:ext>
            </a:extLst>
          </p:cNvPr>
          <p:cNvSpPr/>
          <p:nvPr/>
        </p:nvSpPr>
        <p:spPr>
          <a:xfrm>
            <a:off x="9188824" y="2160926"/>
            <a:ext cx="2800572" cy="4550483"/>
          </a:xfrm>
          <a:prstGeom prst="roundRect">
            <a:avLst/>
          </a:prstGeom>
          <a:blipFill dpi="0" rotWithShape="1">
            <a:blip r:embed="rId4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3802" r="-112037"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E75AD094-2E5A-554D-B0D5-AB77716F2F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3557" y="1522664"/>
            <a:ext cx="1342677" cy="1328240"/>
          </a:xfrm>
          <a:prstGeom prst="rect">
            <a:avLst/>
          </a:prstGeom>
        </p:spPr>
      </p:pic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E0D6B0B1-F98B-2244-81B6-8CA1C0F7764F}"/>
              </a:ext>
            </a:extLst>
          </p:cNvPr>
          <p:cNvSpPr/>
          <p:nvPr/>
        </p:nvSpPr>
        <p:spPr>
          <a:xfrm>
            <a:off x="6230470" y="2160926"/>
            <a:ext cx="2800572" cy="4550483"/>
          </a:xfrm>
          <a:prstGeom prst="roundRect">
            <a:avLst/>
          </a:prstGeom>
          <a:blipFill dpi="0" rotWithShape="1">
            <a:blip r:embed="rId4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3802" r="-112037"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DB458AC4-5D6C-0E48-8928-D159365289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9759" y="1522664"/>
            <a:ext cx="1342677" cy="1328240"/>
          </a:xfrm>
          <a:prstGeom prst="rect">
            <a:avLst/>
          </a:prstGeom>
        </p:spPr>
      </p:pic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E35B49A2-CEB0-514A-825D-7220C29BBF1A}"/>
              </a:ext>
            </a:extLst>
          </p:cNvPr>
          <p:cNvSpPr/>
          <p:nvPr/>
        </p:nvSpPr>
        <p:spPr>
          <a:xfrm>
            <a:off x="3272116" y="2160926"/>
            <a:ext cx="2800572" cy="4550483"/>
          </a:xfrm>
          <a:prstGeom prst="roundRect">
            <a:avLst/>
          </a:prstGeom>
          <a:blipFill dpi="0" rotWithShape="1">
            <a:blip r:embed="rId4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3802" r="-112037"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61BB1E3A-AD78-B14D-8894-109001A96E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961" y="1487161"/>
            <a:ext cx="1342677" cy="1328240"/>
          </a:xfrm>
          <a:prstGeom prst="rect">
            <a:avLst/>
          </a:prstGeom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BAE5FFBE-4B86-5048-9421-144C36D9AC25}"/>
              </a:ext>
            </a:extLst>
          </p:cNvPr>
          <p:cNvSpPr/>
          <p:nvPr/>
        </p:nvSpPr>
        <p:spPr>
          <a:xfrm>
            <a:off x="303014" y="2160926"/>
            <a:ext cx="2800572" cy="4550483"/>
          </a:xfrm>
          <a:prstGeom prst="roundRect">
            <a:avLst/>
          </a:prstGeom>
          <a:blipFill dpi="0" rotWithShape="1">
            <a:blip r:embed="rId4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3802" r="-112037"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2438BF9-2B24-D04F-9C35-2C11F21CCA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4590" y="1534354"/>
            <a:ext cx="1342677" cy="1328240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E4E1617B-AD74-7F4D-B630-701D72C8D7F5}"/>
              </a:ext>
            </a:extLst>
          </p:cNvPr>
          <p:cNvSpPr txBox="1"/>
          <p:nvPr/>
        </p:nvSpPr>
        <p:spPr>
          <a:xfrm>
            <a:off x="1961857" y="2021222"/>
            <a:ext cx="1103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8</a:t>
            </a:r>
          </a:p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NOVEMBRE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3FC4B8CB-25F6-2B44-97BF-D756342BED4F}"/>
              </a:ext>
            </a:extLst>
          </p:cNvPr>
          <p:cNvSpPr txBox="1"/>
          <p:nvPr/>
        </p:nvSpPr>
        <p:spPr>
          <a:xfrm>
            <a:off x="4692005" y="1998039"/>
            <a:ext cx="1303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9</a:t>
            </a:r>
          </a:p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NOVEMBRE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D740F09B-4CAE-4749-B7EE-DE2B47AD6422}"/>
              </a:ext>
            </a:extLst>
          </p:cNvPr>
          <p:cNvSpPr txBox="1"/>
          <p:nvPr/>
        </p:nvSpPr>
        <p:spPr>
          <a:xfrm>
            <a:off x="7709168" y="2023746"/>
            <a:ext cx="1303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11</a:t>
            </a:r>
          </a:p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NOVEMBRE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4D6F1188-18BC-184B-80AC-3E8F9F0CDB5B}"/>
              </a:ext>
            </a:extLst>
          </p:cNvPr>
          <p:cNvSpPr txBox="1"/>
          <p:nvPr/>
        </p:nvSpPr>
        <p:spPr>
          <a:xfrm>
            <a:off x="10714753" y="2032518"/>
            <a:ext cx="1303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12</a:t>
            </a:r>
          </a:p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NOVEMBRE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D9E8759-6657-6147-91A9-46687BBCB436}"/>
              </a:ext>
            </a:extLst>
          </p:cNvPr>
          <p:cNvSpPr/>
          <p:nvPr/>
        </p:nvSpPr>
        <p:spPr>
          <a:xfrm>
            <a:off x="2014070" y="1781422"/>
            <a:ext cx="983898" cy="275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Better Together Demo" pitchFamily="2" charset="0"/>
                <a:ea typeface="Amber Shaie" panose="02000603000000000000" pitchFamily="2" charset="0"/>
              </a:rPr>
              <a:t>Lundi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E410A69-8439-8748-B6FF-E8BC3F1FCE79}"/>
              </a:ext>
            </a:extLst>
          </p:cNvPr>
          <p:cNvSpPr/>
          <p:nvPr/>
        </p:nvSpPr>
        <p:spPr>
          <a:xfrm>
            <a:off x="4680973" y="1755655"/>
            <a:ext cx="1237394" cy="275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Better Together Demo" pitchFamily="2" charset="0"/>
                <a:ea typeface="Amber Shaie" panose="02000603000000000000" pitchFamily="2" charset="0"/>
              </a:rPr>
              <a:t>Mardi</a:t>
            </a:r>
            <a:endParaRPr lang="fr-FR" dirty="0">
              <a:solidFill>
                <a:schemeClr val="tx1"/>
              </a:solidFill>
              <a:latin typeface="Better Together Demo" pitchFamily="2" charset="0"/>
              <a:ea typeface="Amber Shaie" panose="02000603000000000000" pitchFamily="2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D1203C7-CC4A-C54B-AC08-0D359F9639F9}"/>
              </a:ext>
            </a:extLst>
          </p:cNvPr>
          <p:cNvSpPr/>
          <p:nvPr/>
        </p:nvSpPr>
        <p:spPr>
          <a:xfrm>
            <a:off x="7846091" y="1752721"/>
            <a:ext cx="983898" cy="275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Better Together Demo" pitchFamily="2" charset="0"/>
                <a:ea typeface="Amber Shaie" panose="02000603000000000000" pitchFamily="2" charset="0"/>
              </a:rPr>
              <a:t>Jeudi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16EFCCA-2C67-B549-B935-384A08D69112}"/>
              </a:ext>
            </a:extLst>
          </p:cNvPr>
          <p:cNvSpPr/>
          <p:nvPr/>
        </p:nvSpPr>
        <p:spPr>
          <a:xfrm>
            <a:off x="10406042" y="1781421"/>
            <a:ext cx="1920428" cy="275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Better Together Demo" pitchFamily="2" charset="0"/>
                <a:ea typeface="Amber Shaie" panose="02000603000000000000" pitchFamily="2" charset="0"/>
              </a:rPr>
              <a:t>Vendredi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BA516467-0FDE-CC4C-88E7-75787C2A1EC8}"/>
              </a:ext>
            </a:extLst>
          </p:cNvPr>
          <p:cNvSpPr txBox="1"/>
          <p:nvPr/>
        </p:nvSpPr>
        <p:spPr>
          <a:xfrm rot="1443583">
            <a:off x="9341925" y="720254"/>
            <a:ext cx="1479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Nothing Special" panose="02000203000000000000" pitchFamily="2" charset="0"/>
              </a:rPr>
              <a:t>VENDREDI : TENUE POUR L’EPS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9E1192E-3778-4A4C-8E0E-BEACA4EF6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77121">
            <a:off x="7963039" y="24017"/>
            <a:ext cx="1618932" cy="1438165"/>
          </a:xfrm>
          <a:prstGeom prst="rect">
            <a:avLst/>
          </a:prstGeom>
        </p:spPr>
      </p:pic>
      <p:sp>
        <p:nvSpPr>
          <p:cNvPr id="51" name="ZoneTexte 50">
            <a:extLst>
              <a:ext uri="{FF2B5EF4-FFF2-40B4-BE49-F238E27FC236}">
                <a16:creationId xmlns:a16="http://schemas.microsoft.com/office/drawing/2014/main" id="{53DFCA9F-0DA9-4F47-9366-AAA925824EB6}"/>
              </a:ext>
            </a:extLst>
          </p:cNvPr>
          <p:cNvSpPr txBox="1"/>
          <p:nvPr/>
        </p:nvSpPr>
        <p:spPr>
          <a:xfrm rot="21039199">
            <a:off x="8131984" y="580799"/>
            <a:ext cx="1275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Nothing Special" panose="02000203000000000000" pitchFamily="2" charset="0"/>
              </a:rPr>
              <a:t>JEUDI : FERIE</a:t>
            </a:r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38085154-0719-BC46-9082-14A6A42439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5183" y="-532403"/>
            <a:ext cx="6605541" cy="261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715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377EEBE8-4579-704F-8BFA-6E12D91FF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81089">
            <a:off x="9135935" y="122640"/>
            <a:ext cx="2021881" cy="1796121"/>
          </a:xfrm>
          <a:prstGeom prst="rect">
            <a:avLst/>
          </a:prstGeom>
        </p:spPr>
      </p:pic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B58BFCB5-8FCE-2A4B-80CA-B777AFDE9C63}"/>
              </a:ext>
            </a:extLst>
          </p:cNvPr>
          <p:cNvSpPr/>
          <p:nvPr/>
        </p:nvSpPr>
        <p:spPr>
          <a:xfrm>
            <a:off x="9188824" y="2160926"/>
            <a:ext cx="2800572" cy="455048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E75AD094-2E5A-554D-B0D5-AB77716F2F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3557" y="1522664"/>
            <a:ext cx="1342677" cy="1328240"/>
          </a:xfrm>
          <a:prstGeom prst="rect">
            <a:avLst/>
          </a:prstGeom>
        </p:spPr>
      </p:pic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E0D6B0B1-F98B-2244-81B6-8CA1C0F7764F}"/>
              </a:ext>
            </a:extLst>
          </p:cNvPr>
          <p:cNvSpPr/>
          <p:nvPr/>
        </p:nvSpPr>
        <p:spPr>
          <a:xfrm>
            <a:off x="6230470" y="2160926"/>
            <a:ext cx="2800572" cy="455048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DB458AC4-5D6C-0E48-8928-D159365289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9759" y="1522664"/>
            <a:ext cx="1342677" cy="1328240"/>
          </a:xfrm>
          <a:prstGeom prst="rect">
            <a:avLst/>
          </a:prstGeom>
        </p:spPr>
      </p:pic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E35B49A2-CEB0-514A-825D-7220C29BBF1A}"/>
              </a:ext>
            </a:extLst>
          </p:cNvPr>
          <p:cNvSpPr/>
          <p:nvPr/>
        </p:nvSpPr>
        <p:spPr>
          <a:xfrm>
            <a:off x="3272116" y="2160926"/>
            <a:ext cx="2800572" cy="455048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61BB1E3A-AD78-B14D-8894-109001A96E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961" y="1487161"/>
            <a:ext cx="1342677" cy="1328240"/>
          </a:xfrm>
          <a:prstGeom prst="rect">
            <a:avLst/>
          </a:prstGeom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BAE5FFBE-4B86-5048-9421-144C36D9AC25}"/>
              </a:ext>
            </a:extLst>
          </p:cNvPr>
          <p:cNvSpPr/>
          <p:nvPr/>
        </p:nvSpPr>
        <p:spPr>
          <a:xfrm>
            <a:off x="303014" y="2160926"/>
            <a:ext cx="2800572" cy="455048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2438BF9-2B24-D04F-9C35-2C11F21CCA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4590" y="1534354"/>
            <a:ext cx="1342677" cy="1328240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E4E1617B-AD74-7F4D-B630-701D72C8D7F5}"/>
              </a:ext>
            </a:extLst>
          </p:cNvPr>
          <p:cNvSpPr txBox="1"/>
          <p:nvPr/>
        </p:nvSpPr>
        <p:spPr>
          <a:xfrm>
            <a:off x="1961857" y="2021222"/>
            <a:ext cx="1103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8</a:t>
            </a:r>
          </a:p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NOVEMBRE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3FC4B8CB-25F6-2B44-97BF-D756342BED4F}"/>
              </a:ext>
            </a:extLst>
          </p:cNvPr>
          <p:cNvSpPr txBox="1"/>
          <p:nvPr/>
        </p:nvSpPr>
        <p:spPr>
          <a:xfrm>
            <a:off x="4692005" y="1998039"/>
            <a:ext cx="1303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9</a:t>
            </a:r>
          </a:p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NOVEMBRE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D740F09B-4CAE-4749-B7EE-DE2B47AD6422}"/>
              </a:ext>
            </a:extLst>
          </p:cNvPr>
          <p:cNvSpPr txBox="1"/>
          <p:nvPr/>
        </p:nvSpPr>
        <p:spPr>
          <a:xfrm>
            <a:off x="7709168" y="2023746"/>
            <a:ext cx="1303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11</a:t>
            </a:r>
          </a:p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NOVEMBRE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4D6F1188-18BC-184B-80AC-3E8F9F0CDB5B}"/>
              </a:ext>
            </a:extLst>
          </p:cNvPr>
          <p:cNvSpPr txBox="1"/>
          <p:nvPr/>
        </p:nvSpPr>
        <p:spPr>
          <a:xfrm>
            <a:off x="10714753" y="2032518"/>
            <a:ext cx="1303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12</a:t>
            </a:r>
          </a:p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NOVEMBRE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D9E8759-6657-6147-91A9-46687BBCB436}"/>
              </a:ext>
            </a:extLst>
          </p:cNvPr>
          <p:cNvSpPr/>
          <p:nvPr/>
        </p:nvSpPr>
        <p:spPr>
          <a:xfrm>
            <a:off x="2014070" y="1781422"/>
            <a:ext cx="983898" cy="275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Better Together Demo" pitchFamily="2" charset="0"/>
                <a:ea typeface="Amber Shaie" panose="02000603000000000000" pitchFamily="2" charset="0"/>
              </a:rPr>
              <a:t>Lundi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E410A69-8439-8748-B6FF-E8BC3F1FCE79}"/>
              </a:ext>
            </a:extLst>
          </p:cNvPr>
          <p:cNvSpPr/>
          <p:nvPr/>
        </p:nvSpPr>
        <p:spPr>
          <a:xfrm>
            <a:off x="4680973" y="1755655"/>
            <a:ext cx="1237394" cy="275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Better Together Demo" pitchFamily="2" charset="0"/>
                <a:ea typeface="Amber Shaie" panose="02000603000000000000" pitchFamily="2" charset="0"/>
              </a:rPr>
              <a:t>Mardi</a:t>
            </a:r>
            <a:endParaRPr lang="fr-FR" dirty="0">
              <a:solidFill>
                <a:schemeClr val="tx1"/>
              </a:solidFill>
              <a:latin typeface="Better Together Demo" pitchFamily="2" charset="0"/>
              <a:ea typeface="Amber Shaie" panose="02000603000000000000" pitchFamily="2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D1203C7-CC4A-C54B-AC08-0D359F9639F9}"/>
              </a:ext>
            </a:extLst>
          </p:cNvPr>
          <p:cNvSpPr/>
          <p:nvPr/>
        </p:nvSpPr>
        <p:spPr>
          <a:xfrm>
            <a:off x="7846091" y="1752721"/>
            <a:ext cx="983898" cy="275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Better Together Demo" pitchFamily="2" charset="0"/>
                <a:ea typeface="Amber Shaie" panose="02000603000000000000" pitchFamily="2" charset="0"/>
              </a:rPr>
              <a:t>Jeudi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16EFCCA-2C67-B549-B935-384A08D69112}"/>
              </a:ext>
            </a:extLst>
          </p:cNvPr>
          <p:cNvSpPr/>
          <p:nvPr/>
        </p:nvSpPr>
        <p:spPr>
          <a:xfrm>
            <a:off x="10406042" y="1781421"/>
            <a:ext cx="1920428" cy="275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Better Together Demo" pitchFamily="2" charset="0"/>
                <a:ea typeface="Amber Shaie" panose="02000603000000000000" pitchFamily="2" charset="0"/>
              </a:rPr>
              <a:t>Vendredi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BA516467-0FDE-CC4C-88E7-75787C2A1EC8}"/>
              </a:ext>
            </a:extLst>
          </p:cNvPr>
          <p:cNvSpPr txBox="1"/>
          <p:nvPr/>
        </p:nvSpPr>
        <p:spPr>
          <a:xfrm rot="1443583">
            <a:off x="9341925" y="720254"/>
            <a:ext cx="1479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Nothing Special" panose="02000203000000000000" pitchFamily="2" charset="0"/>
              </a:rPr>
              <a:t>VENDREDI : TENUE POUR L’EPS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9E1192E-3778-4A4C-8E0E-BEACA4EF6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77121">
            <a:off x="7963039" y="24017"/>
            <a:ext cx="1618932" cy="1438165"/>
          </a:xfrm>
          <a:prstGeom prst="rect">
            <a:avLst/>
          </a:prstGeom>
        </p:spPr>
      </p:pic>
      <p:sp>
        <p:nvSpPr>
          <p:cNvPr id="51" name="ZoneTexte 50">
            <a:extLst>
              <a:ext uri="{FF2B5EF4-FFF2-40B4-BE49-F238E27FC236}">
                <a16:creationId xmlns:a16="http://schemas.microsoft.com/office/drawing/2014/main" id="{53DFCA9F-0DA9-4F47-9366-AAA925824EB6}"/>
              </a:ext>
            </a:extLst>
          </p:cNvPr>
          <p:cNvSpPr txBox="1"/>
          <p:nvPr/>
        </p:nvSpPr>
        <p:spPr>
          <a:xfrm rot="21039199">
            <a:off x="8131984" y="580799"/>
            <a:ext cx="1275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Nothing Special" panose="02000203000000000000" pitchFamily="2" charset="0"/>
              </a:rPr>
              <a:t>JEUDI : FERIE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66FE3EF-8B32-7F42-902E-07F9739603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5446" y="-502750"/>
            <a:ext cx="6605541" cy="261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606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 36">
            <a:extLst>
              <a:ext uri="{FF2B5EF4-FFF2-40B4-BE49-F238E27FC236}">
                <a16:creationId xmlns:a16="http://schemas.microsoft.com/office/drawing/2014/main" id="{6B7F8015-6235-344A-AB7D-59D6B7496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79405">
            <a:off x="7942714" y="82066"/>
            <a:ext cx="1676882" cy="148964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7766F10-4F49-BA41-B865-C17618674C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08735">
            <a:off x="8924914" y="197193"/>
            <a:ext cx="2109035" cy="1873543"/>
          </a:xfrm>
          <a:prstGeom prst="rect">
            <a:avLst/>
          </a:prstGeom>
        </p:spPr>
      </p:pic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B58BFCB5-8FCE-2A4B-80CA-B777AFDE9C63}"/>
              </a:ext>
            </a:extLst>
          </p:cNvPr>
          <p:cNvSpPr/>
          <p:nvPr/>
        </p:nvSpPr>
        <p:spPr>
          <a:xfrm>
            <a:off x="9188824" y="2160926"/>
            <a:ext cx="2800572" cy="4550483"/>
          </a:xfrm>
          <a:prstGeom prst="roundRect">
            <a:avLst/>
          </a:prstGeom>
          <a:blipFill dpi="0" rotWithShape="1">
            <a:blip r:embed="rId4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3802" r="-112037"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E0D6B0B1-F98B-2244-81B6-8CA1C0F7764F}"/>
              </a:ext>
            </a:extLst>
          </p:cNvPr>
          <p:cNvSpPr/>
          <p:nvPr/>
        </p:nvSpPr>
        <p:spPr>
          <a:xfrm>
            <a:off x="6230470" y="2160926"/>
            <a:ext cx="2800572" cy="4550483"/>
          </a:xfrm>
          <a:prstGeom prst="roundRect">
            <a:avLst/>
          </a:prstGeom>
          <a:blipFill dpi="0" rotWithShape="1">
            <a:blip r:embed="rId4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3802" r="-112037"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E35B49A2-CEB0-514A-825D-7220C29BBF1A}"/>
              </a:ext>
            </a:extLst>
          </p:cNvPr>
          <p:cNvSpPr/>
          <p:nvPr/>
        </p:nvSpPr>
        <p:spPr>
          <a:xfrm>
            <a:off x="3272116" y="2160926"/>
            <a:ext cx="2800572" cy="4550483"/>
          </a:xfrm>
          <a:prstGeom prst="roundRect">
            <a:avLst/>
          </a:prstGeom>
          <a:blipFill dpi="0" rotWithShape="1">
            <a:blip r:embed="rId4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3802" r="-112037"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5F3395A8-E45D-274C-95C3-73C02E137D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1771" y="1522664"/>
            <a:ext cx="1394729" cy="1379732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DC784CF6-93E2-C642-A239-C41566752D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8561" y="1522664"/>
            <a:ext cx="1394729" cy="1379732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75D86450-EA00-5346-BD1D-CCC26A85E8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6426" y="1522664"/>
            <a:ext cx="1394729" cy="1379732"/>
          </a:xfrm>
          <a:prstGeom prst="rect">
            <a:avLst/>
          </a:prstGeom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BAE5FFBE-4B86-5048-9421-144C36D9AC25}"/>
              </a:ext>
            </a:extLst>
          </p:cNvPr>
          <p:cNvSpPr/>
          <p:nvPr/>
        </p:nvSpPr>
        <p:spPr>
          <a:xfrm>
            <a:off x="303014" y="2160926"/>
            <a:ext cx="2800572" cy="4550483"/>
          </a:xfrm>
          <a:prstGeom prst="roundRect">
            <a:avLst/>
          </a:prstGeom>
          <a:blipFill dpi="0" rotWithShape="1">
            <a:blip r:embed="rId4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3802" r="-112037"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6B9976A-BE78-084D-B410-F7AEAFED98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367" y="1522664"/>
            <a:ext cx="1394729" cy="1379732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E4E1617B-AD74-7F4D-B630-701D72C8D7F5}"/>
              </a:ext>
            </a:extLst>
          </p:cNvPr>
          <p:cNvSpPr txBox="1"/>
          <p:nvPr/>
        </p:nvSpPr>
        <p:spPr>
          <a:xfrm>
            <a:off x="1961857" y="2021222"/>
            <a:ext cx="1103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8</a:t>
            </a:r>
          </a:p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NOVEMBRE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3FC4B8CB-25F6-2B44-97BF-D756342BED4F}"/>
              </a:ext>
            </a:extLst>
          </p:cNvPr>
          <p:cNvSpPr txBox="1"/>
          <p:nvPr/>
        </p:nvSpPr>
        <p:spPr>
          <a:xfrm>
            <a:off x="4692005" y="1998039"/>
            <a:ext cx="1303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9</a:t>
            </a:r>
          </a:p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NOVEMBRE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D740F09B-4CAE-4749-B7EE-DE2B47AD6422}"/>
              </a:ext>
            </a:extLst>
          </p:cNvPr>
          <p:cNvSpPr txBox="1"/>
          <p:nvPr/>
        </p:nvSpPr>
        <p:spPr>
          <a:xfrm>
            <a:off x="7709168" y="2023746"/>
            <a:ext cx="1303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11</a:t>
            </a:r>
          </a:p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NOVEMBRE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4D6F1188-18BC-184B-80AC-3E8F9F0CDB5B}"/>
              </a:ext>
            </a:extLst>
          </p:cNvPr>
          <p:cNvSpPr txBox="1"/>
          <p:nvPr/>
        </p:nvSpPr>
        <p:spPr>
          <a:xfrm>
            <a:off x="10714753" y="2032518"/>
            <a:ext cx="1303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12</a:t>
            </a:r>
          </a:p>
          <a:p>
            <a:pPr algn="ctr"/>
            <a:r>
              <a:rPr lang="fr-FR" sz="1600" dirty="0">
                <a:latin typeface="KG One More Light" panose="02000506000000020004" pitchFamily="2" charset="77"/>
              </a:rPr>
              <a:t>NOVEMBRE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D9E8759-6657-6147-91A9-46687BBCB436}"/>
              </a:ext>
            </a:extLst>
          </p:cNvPr>
          <p:cNvSpPr/>
          <p:nvPr/>
        </p:nvSpPr>
        <p:spPr>
          <a:xfrm>
            <a:off x="2014070" y="1781422"/>
            <a:ext cx="983898" cy="275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Better Together Demo" pitchFamily="2" charset="0"/>
                <a:ea typeface="Amber Shaie" panose="02000603000000000000" pitchFamily="2" charset="0"/>
              </a:rPr>
              <a:t>Lundi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E410A69-8439-8748-B6FF-E8BC3F1FCE79}"/>
              </a:ext>
            </a:extLst>
          </p:cNvPr>
          <p:cNvSpPr/>
          <p:nvPr/>
        </p:nvSpPr>
        <p:spPr>
          <a:xfrm>
            <a:off x="4680973" y="1755655"/>
            <a:ext cx="1237394" cy="275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Better Together Demo" pitchFamily="2" charset="0"/>
                <a:ea typeface="Amber Shaie" panose="02000603000000000000" pitchFamily="2" charset="0"/>
              </a:rPr>
              <a:t>Mardi</a:t>
            </a:r>
            <a:endParaRPr lang="fr-FR" dirty="0">
              <a:solidFill>
                <a:schemeClr val="tx1"/>
              </a:solidFill>
              <a:latin typeface="Better Together Demo" pitchFamily="2" charset="0"/>
              <a:ea typeface="Amber Shaie" panose="02000603000000000000" pitchFamily="2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D1203C7-CC4A-C54B-AC08-0D359F9639F9}"/>
              </a:ext>
            </a:extLst>
          </p:cNvPr>
          <p:cNvSpPr/>
          <p:nvPr/>
        </p:nvSpPr>
        <p:spPr>
          <a:xfrm>
            <a:off x="7846091" y="1752721"/>
            <a:ext cx="983898" cy="275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Better Together Demo" pitchFamily="2" charset="0"/>
                <a:ea typeface="Amber Shaie" panose="02000603000000000000" pitchFamily="2" charset="0"/>
              </a:rPr>
              <a:t>Jeudi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16EFCCA-2C67-B549-B935-384A08D69112}"/>
              </a:ext>
            </a:extLst>
          </p:cNvPr>
          <p:cNvSpPr/>
          <p:nvPr/>
        </p:nvSpPr>
        <p:spPr>
          <a:xfrm>
            <a:off x="10406042" y="1781421"/>
            <a:ext cx="1920428" cy="275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Better Together Demo" pitchFamily="2" charset="0"/>
                <a:ea typeface="Amber Shaie" panose="02000603000000000000" pitchFamily="2" charset="0"/>
              </a:rPr>
              <a:t>Vendredi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BA516467-0FDE-CC4C-88E7-75787C2A1EC8}"/>
              </a:ext>
            </a:extLst>
          </p:cNvPr>
          <p:cNvSpPr txBox="1"/>
          <p:nvPr/>
        </p:nvSpPr>
        <p:spPr>
          <a:xfrm rot="1443583">
            <a:off x="9182567" y="787947"/>
            <a:ext cx="1479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Nothing Special" panose="02000203000000000000" pitchFamily="2" charset="0"/>
              </a:rPr>
              <a:t>VENDREDI : TENUE POUR L’EPS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53DFCA9F-0DA9-4F47-9366-AAA925824EB6}"/>
              </a:ext>
            </a:extLst>
          </p:cNvPr>
          <p:cNvSpPr txBox="1"/>
          <p:nvPr/>
        </p:nvSpPr>
        <p:spPr>
          <a:xfrm rot="20762630">
            <a:off x="8143296" y="673883"/>
            <a:ext cx="1275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Nothing Special" panose="02000203000000000000" pitchFamily="2" charset="0"/>
              </a:rPr>
              <a:t>JEUDI : FERIE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05DD544-0992-B245-9B17-ACE32006A7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573434"/>
            <a:ext cx="6738628" cy="266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13982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335</Words>
  <Application>Microsoft Macintosh PowerPoint</Application>
  <PresentationFormat>Grand écran</PresentationFormat>
  <Paragraphs>239</Paragraphs>
  <Slides>16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3" baseType="lpstr">
      <vt:lpstr>Arial</vt:lpstr>
      <vt:lpstr>Better Together Demo</vt:lpstr>
      <vt:lpstr>Calibri</vt:lpstr>
      <vt:lpstr>Calibri Light</vt:lpstr>
      <vt:lpstr>KG One More Light</vt:lpstr>
      <vt:lpstr>Nothing Special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Valérian Florentin</dc:creator>
  <cp:lastModifiedBy>Valérian Florentin</cp:lastModifiedBy>
  <cp:revision>4</cp:revision>
  <dcterms:created xsi:type="dcterms:W3CDTF">2021-10-21T09:54:51Z</dcterms:created>
  <dcterms:modified xsi:type="dcterms:W3CDTF">2021-10-21T13:55:26Z</dcterms:modified>
</cp:coreProperties>
</file>